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Lst>
  <p:notesMasterIdLst>
    <p:notesMasterId r:id="rId24"/>
  </p:notesMasterIdLst>
  <p:sldIdLst>
    <p:sldId id="256" r:id="rId3"/>
    <p:sldId id="258" r:id="rId4"/>
    <p:sldId id="259" r:id="rId5"/>
    <p:sldId id="302" r:id="rId6"/>
    <p:sldId id="364" r:id="rId7"/>
    <p:sldId id="307" r:id="rId8"/>
    <p:sldId id="365" r:id="rId9"/>
    <p:sldId id="368" r:id="rId10"/>
    <p:sldId id="366" r:id="rId11"/>
    <p:sldId id="369" r:id="rId12"/>
    <p:sldId id="367" r:id="rId13"/>
    <p:sldId id="357" r:id="rId14"/>
    <p:sldId id="358" r:id="rId15"/>
    <p:sldId id="359" r:id="rId16"/>
    <p:sldId id="355" r:id="rId17"/>
    <p:sldId id="360" r:id="rId18"/>
    <p:sldId id="356" r:id="rId19"/>
    <p:sldId id="361" r:id="rId20"/>
    <p:sldId id="362" r:id="rId21"/>
    <p:sldId id="363"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3" autoAdjust="0"/>
    <p:restoredTop sz="89319" autoAdjust="0"/>
  </p:normalViewPr>
  <p:slideViewPr>
    <p:cSldViewPr snapToGrid="0">
      <p:cViewPr varScale="1">
        <p:scale>
          <a:sx n="61" d="100"/>
          <a:sy n="61" d="100"/>
        </p:scale>
        <p:origin x="930" y="60"/>
      </p:cViewPr>
      <p:guideLst>
        <p:guide orient="horz" pos="2160"/>
        <p:guide pos="3840"/>
      </p:guideLst>
    </p:cSldViewPr>
  </p:slideViewPr>
  <p:outlineViewPr>
    <p:cViewPr>
      <p:scale>
        <a:sx n="33" d="100"/>
        <a:sy n="33" d="100"/>
      </p:scale>
      <p:origin x="0" y="-12072"/>
    </p:cViewPr>
  </p:outlin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342E0-DAFF-47D4-BA30-85084B79CD1D}" type="datetimeFigureOut">
              <a:rPr lang="en-US" smtClean="0"/>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66450-7655-49E1-AEC8-CE55A12C1366}" type="slidenum">
              <a:rPr lang="en-US" smtClean="0"/>
              <a:t>‹#›</a:t>
            </a:fld>
            <a:endParaRPr lang="en-US"/>
          </a:p>
        </p:txBody>
      </p:sp>
    </p:spTree>
    <p:extLst>
      <p:ext uri="{BB962C8B-B14F-4D97-AF65-F5344CB8AC3E}">
        <p14:creationId xmlns:p14="http://schemas.microsoft.com/office/powerpoint/2010/main" val="102796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4</a:t>
            </a:fld>
            <a:endParaRPr lang="en-US"/>
          </a:p>
        </p:txBody>
      </p:sp>
    </p:spTree>
    <p:extLst>
      <p:ext uri="{BB962C8B-B14F-4D97-AF65-F5344CB8AC3E}">
        <p14:creationId xmlns:p14="http://schemas.microsoft.com/office/powerpoint/2010/main" val="159002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13</a:t>
            </a:fld>
            <a:endParaRPr lang="en-US"/>
          </a:p>
        </p:txBody>
      </p:sp>
    </p:spTree>
    <p:extLst>
      <p:ext uri="{BB962C8B-B14F-4D97-AF65-F5344CB8AC3E}">
        <p14:creationId xmlns:p14="http://schemas.microsoft.com/office/powerpoint/2010/main" val="40605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5</a:t>
            </a:fld>
            <a:endParaRPr lang="en-US"/>
          </a:p>
        </p:txBody>
      </p:sp>
    </p:spTree>
    <p:extLst>
      <p:ext uri="{BB962C8B-B14F-4D97-AF65-F5344CB8AC3E}">
        <p14:creationId xmlns:p14="http://schemas.microsoft.com/office/powerpoint/2010/main" val="2772089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6</a:t>
            </a:fld>
            <a:endParaRPr lang="en-US"/>
          </a:p>
        </p:txBody>
      </p:sp>
    </p:spTree>
    <p:extLst>
      <p:ext uri="{BB962C8B-B14F-4D97-AF65-F5344CB8AC3E}">
        <p14:creationId xmlns:p14="http://schemas.microsoft.com/office/powerpoint/2010/main" val="305048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7</a:t>
            </a:fld>
            <a:endParaRPr lang="en-US"/>
          </a:p>
        </p:txBody>
      </p:sp>
    </p:spTree>
    <p:extLst>
      <p:ext uri="{BB962C8B-B14F-4D97-AF65-F5344CB8AC3E}">
        <p14:creationId xmlns:p14="http://schemas.microsoft.com/office/powerpoint/2010/main" val="244179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8</a:t>
            </a:fld>
            <a:endParaRPr lang="en-US"/>
          </a:p>
        </p:txBody>
      </p:sp>
    </p:spTree>
    <p:extLst>
      <p:ext uri="{BB962C8B-B14F-4D97-AF65-F5344CB8AC3E}">
        <p14:creationId xmlns:p14="http://schemas.microsoft.com/office/powerpoint/2010/main" val="46926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9</a:t>
            </a:fld>
            <a:endParaRPr lang="en-US"/>
          </a:p>
        </p:txBody>
      </p:sp>
    </p:spTree>
    <p:extLst>
      <p:ext uri="{BB962C8B-B14F-4D97-AF65-F5344CB8AC3E}">
        <p14:creationId xmlns:p14="http://schemas.microsoft.com/office/powerpoint/2010/main" val="2250481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10</a:t>
            </a:fld>
            <a:endParaRPr lang="en-US"/>
          </a:p>
        </p:txBody>
      </p:sp>
    </p:spTree>
    <p:extLst>
      <p:ext uri="{BB962C8B-B14F-4D97-AF65-F5344CB8AC3E}">
        <p14:creationId xmlns:p14="http://schemas.microsoft.com/office/powerpoint/2010/main" val="817545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11</a:t>
            </a:fld>
            <a:endParaRPr lang="en-US"/>
          </a:p>
        </p:txBody>
      </p:sp>
    </p:spTree>
    <p:extLst>
      <p:ext uri="{BB962C8B-B14F-4D97-AF65-F5344CB8AC3E}">
        <p14:creationId xmlns:p14="http://schemas.microsoft.com/office/powerpoint/2010/main" val="157385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66450-7655-49E1-AEC8-CE55A12C1366}" type="slidenum">
              <a:rPr lang="en-US" smtClean="0"/>
              <a:t>12</a:t>
            </a:fld>
            <a:endParaRPr lang="en-US"/>
          </a:p>
        </p:txBody>
      </p:sp>
    </p:spTree>
    <p:extLst>
      <p:ext uri="{BB962C8B-B14F-4D97-AF65-F5344CB8AC3E}">
        <p14:creationId xmlns:p14="http://schemas.microsoft.com/office/powerpoint/2010/main" val="3988569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ew Melones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clipart&#10;&#10;Description generated with high confidence">
            <a:extLst>
              <a:ext uri="{FF2B5EF4-FFF2-40B4-BE49-F238E27FC236}">
                <a16:creationId xmlns:a16="http://schemas.microsoft.com/office/drawing/2014/main" id="{8E91FC6D-75ED-4282-BF64-7A1F5B4588C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902" b="91667" l="2115" r="91239">
                        <a14:foregroundMark x1="5801" y1="16477" x2="5801" y2="16477"/>
                        <a14:foregroundMark x1="2175" y1="15909" x2="2175" y2="15909"/>
                        <a14:foregroundMark x1="44109" y1="33902" x2="44109" y2="33902"/>
                        <a14:foregroundMark x1="56556" y1="24242" x2="56556" y2="24242"/>
                        <a14:foregroundMark x1="70030" y1="26515" x2="70030" y2="26515"/>
                        <a14:foregroundMark x1="81692" y1="27273" x2="81692" y2="27273"/>
                        <a14:foregroundMark x1="79698" y1="74053" x2="79698" y2="74053"/>
                        <a14:foregroundMark x1="46224" y1="72917" x2="46224" y2="72917"/>
                        <a14:foregroundMark x1="36254" y1="86932" x2="36254" y2="86932"/>
                        <a14:foregroundMark x1="36737" y1="86932" x2="36737" y2="86932"/>
                        <a14:foregroundMark x1="35106" y1="83523" x2="35287" y2="91288"/>
                        <a14:foregroundMark x1="34804" y1="88826" x2="44532" y2="89205"/>
                        <a14:foregroundMark x1="44532" y1="89205" x2="63867" y2="86932"/>
                        <a14:foregroundMark x1="63867" y1="86932" x2="74683" y2="87121"/>
                        <a14:foregroundMark x1="74683" y1="87121" x2="89970" y2="81061"/>
                        <a14:foregroundMark x1="84411" y1="91098" x2="89063" y2="76326"/>
                        <a14:foregroundMark x1="88943" y1="75758" x2="88278" y2="87689"/>
                        <a14:foregroundMark x1="87915" y1="91856" x2="90211" y2="90530"/>
                        <a14:foregroundMark x1="90514" y1="91856" x2="90514" y2="91856"/>
                        <a14:foregroundMark x1="91118" y1="76894" x2="91118" y2="76894"/>
                        <a14:foregroundMark x1="91299" y1="74242" x2="91299" y2="74242"/>
                        <a14:foregroundMark x1="75347" y1="66477" x2="75347" y2="66477"/>
                        <a14:foregroundMark x1="75347" y1="66667" x2="75347" y2="66667"/>
                        <a14:foregroundMark x1="28882" y1="8902" x2="34381" y2="14962"/>
                        <a14:foregroundMark x1="75347" y1="66667" x2="75347" y2="66667"/>
                        <a14:foregroundMark x1="75227" y1="66667" x2="75347" y2="66856"/>
                        <a14:foregroundMark x1="75347" y1="66856" x2="75347" y2="66856"/>
                        <a14:foregroundMark x1="75166" y1="66856" x2="75166" y2="66856"/>
                        <a14:foregroundMark x1="75227" y1="66667" x2="75227" y2="66667"/>
                        <a14:backgroundMark x1="35831" y1="70644" x2="35831" y2="70644"/>
                        <a14:backgroundMark x1="47976" y1="71970" x2="47976" y2="71970"/>
                        <a14:backgroundMark x1="54804" y1="67992" x2="54804" y2="67992"/>
                        <a14:backgroundMark x1="66586" y1="66856" x2="66586" y2="66856"/>
                        <a14:backgroundMark x1="66526" y1="71402" x2="66526" y2="78977"/>
                        <a14:backgroundMark x1="66586" y1="79545" x2="66586" y2="79545"/>
                        <a14:backgroundMark x1="75045" y1="66856" x2="75045" y2="66856"/>
                        <a14:backgroundMark x1="75227" y1="66856" x2="75227" y2="66856"/>
                        <a14:backgroundMark x1="75227" y1="66856" x2="75227" y2="66856"/>
                        <a14:backgroundMark x1="75106" y1="67045" x2="75106" y2="67045"/>
                        <a14:backgroundMark x1="75166" y1="67235" x2="75166" y2="67235"/>
                      </a14:backgroundRemoval>
                    </a14:imgEffect>
                  </a14:imgLayer>
                </a14:imgProps>
              </a:ext>
              <a:ext uri="{28A0092B-C50C-407E-A947-70E740481C1C}">
                <a14:useLocalDpi xmlns:a14="http://schemas.microsoft.com/office/drawing/2010/main" val="0"/>
              </a:ext>
            </a:extLst>
          </a:blip>
          <a:stretch>
            <a:fillRect/>
          </a:stretch>
        </p:blipFill>
        <p:spPr>
          <a:xfrm>
            <a:off x="10086373" y="6186235"/>
            <a:ext cx="2105627" cy="671765"/>
          </a:xfrm>
          <a:prstGeom prst="rect">
            <a:avLst/>
          </a:prstGeom>
        </p:spPr>
      </p:pic>
      <p:sp>
        <p:nvSpPr>
          <p:cNvPr id="14" name="Title 13">
            <a:extLst>
              <a:ext uri="{FF2B5EF4-FFF2-40B4-BE49-F238E27FC236}">
                <a16:creationId xmlns:a16="http://schemas.microsoft.com/office/drawing/2014/main" id="{6EBFD109-9485-4E4F-9DD8-2B26A0BD5CEA}"/>
              </a:ext>
            </a:extLst>
          </p:cNvPr>
          <p:cNvSpPr>
            <a:spLocks noGrp="1"/>
          </p:cNvSpPr>
          <p:nvPr>
            <p:ph type="title"/>
          </p:nvPr>
        </p:nvSpPr>
        <p:spPr>
          <a:xfrm>
            <a:off x="623586" y="1950117"/>
            <a:ext cx="9462787" cy="774033"/>
          </a:xfrm>
        </p:spPr>
        <p:txBody>
          <a:bodyPr>
            <a:noAutofit/>
          </a:bodyPr>
          <a:lstStyle>
            <a:lvl1pPr>
              <a:defRPr b="1">
                <a:solidFill>
                  <a:schemeClr val="accent5">
                    <a:lumMod val="50000"/>
                  </a:schemeClr>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01E44064-B6C6-4C26-BE6D-C2C3294AB768}"/>
              </a:ext>
            </a:extLst>
          </p:cNvPr>
          <p:cNvSpPr>
            <a:spLocks noGrp="1"/>
          </p:cNvSpPr>
          <p:nvPr>
            <p:ph type="subTitle" idx="1"/>
          </p:nvPr>
        </p:nvSpPr>
        <p:spPr>
          <a:xfrm>
            <a:off x="623585" y="2799430"/>
            <a:ext cx="9462787" cy="77403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4979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 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749C97-04D0-46EA-8AF7-602103E54A75}"/>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5" name="Slide Number Placeholder 4">
            <a:extLst>
              <a:ext uri="{FF2B5EF4-FFF2-40B4-BE49-F238E27FC236}">
                <a16:creationId xmlns:a16="http://schemas.microsoft.com/office/drawing/2014/main" id="{E75F6900-DBDF-49B9-B011-316EFC4C9654}"/>
              </a:ext>
            </a:extLst>
          </p:cNvPr>
          <p:cNvSpPr>
            <a:spLocks noGrp="1"/>
          </p:cNvSpPr>
          <p:nvPr>
            <p:ph type="sldNum" sz="quarter" idx="12"/>
          </p:nvPr>
        </p:nvSpPr>
        <p:spPr/>
        <p:txBody>
          <a:bodyPr/>
          <a:lstStyle/>
          <a:p>
            <a:fld id="{0E62AAA0-9F3E-41D9-BC45-6883ED979F53}" type="slidenum">
              <a:rPr lang="en-US" smtClean="0"/>
              <a:t>‹#›</a:t>
            </a:fld>
            <a:endParaRPr lang="en-US"/>
          </a:p>
        </p:txBody>
      </p:sp>
      <p:sp>
        <p:nvSpPr>
          <p:cNvPr id="12" name="Title 6">
            <a:extLst>
              <a:ext uri="{FF2B5EF4-FFF2-40B4-BE49-F238E27FC236}">
                <a16:creationId xmlns:a16="http://schemas.microsoft.com/office/drawing/2014/main" id="{8F79672F-A479-4081-82CC-D0661C0D775C}"/>
              </a:ext>
            </a:extLst>
          </p:cNvPr>
          <p:cNvSpPr>
            <a:spLocks noGrp="1"/>
          </p:cNvSpPr>
          <p:nvPr>
            <p:ph type="title"/>
          </p:nvPr>
        </p:nvSpPr>
        <p:spPr>
          <a:xfrm>
            <a:off x="838200" y="365126"/>
            <a:ext cx="10515600" cy="615950"/>
          </a:xfrm>
        </p:spPr>
        <p:txBody>
          <a:bodyPr/>
          <a:lstStyle>
            <a:lvl1pPr>
              <a:defRPr b="1"/>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98CD6143-8C51-4556-8374-880F5EBC7E11}"/>
              </a:ext>
            </a:extLst>
          </p:cNvPr>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07FB92F-89B3-487B-87D3-BBFD1D76D65A}"/>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1"/>
                </a:solidFill>
              </a:defRPr>
            </a:lvl1pPr>
          </a:lstStyle>
          <a:p>
            <a:pPr lvl="0"/>
            <a:r>
              <a:rPr lang="en-US"/>
              <a:t>Edit Master text styles</a:t>
            </a:r>
          </a:p>
        </p:txBody>
      </p:sp>
      <p:pic>
        <p:nvPicPr>
          <p:cNvPr id="10" name="Picture 9" descr="A picture containing indoor&#10;&#10;Description generated with very high confidence">
            <a:extLst>
              <a:ext uri="{FF2B5EF4-FFF2-40B4-BE49-F238E27FC236}">
                <a16:creationId xmlns:a16="http://schemas.microsoft.com/office/drawing/2014/main" id="{ED3939EE-998C-451F-8C4B-E9BBA872B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280085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Map -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B415A-0E84-424F-B7D7-FF248B4BC7C6}"/>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4" name="Slide Number Placeholder 3">
            <a:extLst>
              <a:ext uri="{FF2B5EF4-FFF2-40B4-BE49-F238E27FC236}">
                <a16:creationId xmlns:a16="http://schemas.microsoft.com/office/drawing/2014/main" id="{A8B936C1-B121-4BC6-8784-5A0ED7A02F60}"/>
              </a:ext>
            </a:extLst>
          </p:cNvPr>
          <p:cNvSpPr>
            <a:spLocks noGrp="1"/>
          </p:cNvSpPr>
          <p:nvPr>
            <p:ph type="sldNum" sz="quarter" idx="12"/>
          </p:nvPr>
        </p:nvSpPr>
        <p:spPr/>
        <p:txBody>
          <a:bodyPr/>
          <a:lstStyle/>
          <a:p>
            <a:fld id="{0E62AAA0-9F3E-41D9-BC45-6883ED979F53}" type="slidenum">
              <a:rPr lang="en-US" smtClean="0"/>
              <a:t>‹#›</a:t>
            </a:fld>
            <a:endParaRPr lang="en-US"/>
          </a:p>
        </p:txBody>
      </p:sp>
      <p:pic>
        <p:nvPicPr>
          <p:cNvPr id="6" name="Picture 5" descr="A picture containing indoor&#10;&#10;Description generated with very high confidence">
            <a:extLst>
              <a:ext uri="{FF2B5EF4-FFF2-40B4-BE49-F238E27FC236}">
                <a16:creationId xmlns:a16="http://schemas.microsoft.com/office/drawing/2014/main" id="{AAFAB146-E9C2-45EB-BE57-E13886F938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196007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4E73F-C38D-44E9-8180-E29BEAFC6287}"/>
              </a:ext>
            </a:extLst>
          </p:cNvPr>
          <p:cNvSpPr>
            <a:spLocks noGrp="1"/>
          </p:cNvSpPr>
          <p:nvPr>
            <p:ph idx="1"/>
          </p:nvPr>
        </p:nvSpPr>
        <p:spPr>
          <a:xfrm>
            <a:off x="5183188" y="1083468"/>
            <a:ext cx="6172200" cy="4777582"/>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B3E96C-4847-4C54-AC2A-EA5907DB6F4F}"/>
              </a:ext>
            </a:extLst>
          </p:cNvPr>
          <p:cNvSpPr>
            <a:spLocks noGrp="1"/>
          </p:cNvSpPr>
          <p:nvPr>
            <p:ph type="body" sz="half" idx="2"/>
          </p:nvPr>
        </p:nvSpPr>
        <p:spPr>
          <a:xfrm>
            <a:off x="839788" y="1357788"/>
            <a:ext cx="3932237" cy="4511200"/>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5BE1B0-8BAB-4EDD-83C1-75C0E8B532D5}"/>
              </a:ext>
            </a:extLst>
          </p:cNvPr>
          <p:cNvSpPr>
            <a:spLocks noGrp="1"/>
          </p:cNvSpPr>
          <p:nvPr>
            <p:ph type="dt" sz="half" idx="10"/>
          </p:nvPr>
        </p:nvSpPr>
        <p:spPr/>
        <p:txBody>
          <a:bodyPr/>
          <a:lstStyle/>
          <a:p>
            <a:fld id="{5E8E4F35-BEE1-42DF-BD34-6FF2D4C87A58}" type="datetime1">
              <a:rPr lang="en-US" smtClean="0"/>
              <a:t>6/26/2020</a:t>
            </a:fld>
            <a:endParaRPr lang="en-US"/>
          </a:p>
        </p:txBody>
      </p:sp>
      <p:sp>
        <p:nvSpPr>
          <p:cNvPr id="7" name="Slide Number Placeholder 6">
            <a:extLst>
              <a:ext uri="{FF2B5EF4-FFF2-40B4-BE49-F238E27FC236}">
                <a16:creationId xmlns:a16="http://schemas.microsoft.com/office/drawing/2014/main" id="{A46FC068-F670-4CE6-95E0-2BDD9E14A5F8}"/>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66EF9FBE-750D-46ED-9ECE-D52521046C6C}"/>
              </a:ext>
            </a:extLst>
          </p:cNvPr>
          <p:cNvCxnSpPr>
            <a:cxnSpLocks/>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7D4D54F6-A6D0-4D12-AC85-2C9DC36BABBB}"/>
              </a:ext>
            </a:extLst>
          </p:cNvPr>
          <p:cNvSpPr>
            <a:spLocks noGrp="1"/>
          </p:cNvSpPr>
          <p:nvPr>
            <p:ph type="body" sz="quarter" idx="13"/>
          </p:nvPr>
        </p:nvSpPr>
        <p:spPr>
          <a:xfrm>
            <a:off x="838200" y="1083468"/>
            <a:ext cx="4305300" cy="233288"/>
          </a:xfrm>
        </p:spPr>
        <p:txBody>
          <a:bodyPr>
            <a:noAutofit/>
          </a:bodyPr>
          <a:lstStyle>
            <a:lvl1pPr marL="0" indent="0">
              <a:buNone/>
              <a:defRPr sz="1800">
                <a:solidFill>
                  <a:schemeClr val="accent1"/>
                </a:solidFill>
              </a:defRPr>
            </a:lvl1pPr>
          </a:lstStyle>
          <a:p>
            <a:pPr lvl="0"/>
            <a:r>
              <a:rPr lang="en-US"/>
              <a:t>Edit Master text styles</a:t>
            </a:r>
          </a:p>
        </p:txBody>
      </p:sp>
      <p:sp>
        <p:nvSpPr>
          <p:cNvPr id="15" name="Title 6">
            <a:extLst>
              <a:ext uri="{FF2B5EF4-FFF2-40B4-BE49-F238E27FC236}">
                <a16:creationId xmlns:a16="http://schemas.microsoft.com/office/drawing/2014/main" id="{893367B3-796D-49E5-9033-54C363D54CE3}"/>
              </a:ext>
            </a:extLst>
          </p:cNvPr>
          <p:cNvSpPr>
            <a:spLocks noGrp="1"/>
          </p:cNvSpPr>
          <p:nvPr>
            <p:ph type="title"/>
          </p:nvPr>
        </p:nvSpPr>
        <p:spPr>
          <a:xfrm>
            <a:off x="838200" y="365126"/>
            <a:ext cx="10515600" cy="615950"/>
          </a:xfrm>
        </p:spPr>
        <p:txBody>
          <a:bodyPr/>
          <a:lstStyle>
            <a:lvl1pPr>
              <a:defRPr b="1"/>
            </a:lvl1pPr>
          </a:lstStyle>
          <a:p>
            <a:r>
              <a:rPr lang="en-US"/>
              <a:t>Click to edit Master title style</a:t>
            </a:r>
            <a:endParaRPr lang="en-US" dirty="0"/>
          </a:p>
        </p:txBody>
      </p:sp>
      <p:pic>
        <p:nvPicPr>
          <p:cNvPr id="13" name="Picture 12" descr="A picture containing indoor&#10;&#10;Description generated with very high confidence">
            <a:extLst>
              <a:ext uri="{FF2B5EF4-FFF2-40B4-BE49-F238E27FC236}">
                <a16:creationId xmlns:a16="http://schemas.microsoft.com/office/drawing/2014/main" id="{50629A08-5D0B-4DB8-9126-C4CD544CD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3032403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 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21A033-9EA9-4106-A631-9BFD0E69632E}"/>
              </a:ext>
            </a:extLst>
          </p:cNvPr>
          <p:cNvSpPr>
            <a:spLocks noGrp="1"/>
          </p:cNvSpPr>
          <p:nvPr>
            <p:ph type="pic" idx="1"/>
          </p:nvPr>
        </p:nvSpPr>
        <p:spPr>
          <a:xfrm>
            <a:off x="5183188" y="1083468"/>
            <a:ext cx="6172200" cy="4777582"/>
          </a:xfrm>
        </p:spPr>
        <p:txBody>
          <a:bodyPr/>
          <a:lstStyle>
            <a:lvl1pPr marL="0" indent="0">
              <a:buNone/>
              <a:defRPr sz="320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E95D25-9271-4137-96C3-F1C902571FA3}"/>
              </a:ext>
            </a:extLst>
          </p:cNvPr>
          <p:cNvSpPr>
            <a:spLocks noGrp="1"/>
          </p:cNvSpPr>
          <p:nvPr>
            <p:ph type="body" sz="half" idx="2"/>
          </p:nvPr>
        </p:nvSpPr>
        <p:spPr>
          <a:xfrm>
            <a:off x="839788" y="1431603"/>
            <a:ext cx="3932237" cy="4437385"/>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AD7EF1-1FBF-4EF7-A720-93631A9C8F96}"/>
              </a:ext>
            </a:extLst>
          </p:cNvPr>
          <p:cNvSpPr>
            <a:spLocks noGrp="1"/>
          </p:cNvSpPr>
          <p:nvPr>
            <p:ph type="dt" sz="half" idx="10"/>
          </p:nvPr>
        </p:nvSpPr>
        <p:spPr/>
        <p:txBody>
          <a:bodyPr/>
          <a:lstStyle/>
          <a:p>
            <a:fld id="{8418197A-7246-4752-8DE8-46FB5E2A1047}" type="datetime1">
              <a:rPr lang="en-US" smtClean="0"/>
              <a:t>6/26/2020</a:t>
            </a:fld>
            <a:endParaRPr lang="en-US"/>
          </a:p>
        </p:txBody>
      </p:sp>
      <p:sp>
        <p:nvSpPr>
          <p:cNvPr id="7" name="Slide Number Placeholder 6">
            <a:extLst>
              <a:ext uri="{FF2B5EF4-FFF2-40B4-BE49-F238E27FC236}">
                <a16:creationId xmlns:a16="http://schemas.microsoft.com/office/drawing/2014/main" id="{C443C630-56DA-4D51-8D87-77BB9BEC5756}"/>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040FD5C7-2545-4A8F-824D-CEC216756BC4}"/>
              </a:ext>
            </a:extLst>
          </p:cNvPr>
          <p:cNvCxnSpPr>
            <a:cxnSpLocks/>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647A9861-0E47-4B5C-BEC9-2F4395FE2808}"/>
              </a:ext>
            </a:extLst>
          </p:cNvPr>
          <p:cNvSpPr>
            <a:spLocks noGrp="1"/>
          </p:cNvSpPr>
          <p:nvPr>
            <p:ph type="body" sz="quarter" idx="13"/>
          </p:nvPr>
        </p:nvSpPr>
        <p:spPr>
          <a:xfrm>
            <a:off x="838200" y="1083468"/>
            <a:ext cx="4305300" cy="233288"/>
          </a:xfrm>
        </p:spPr>
        <p:txBody>
          <a:bodyPr>
            <a:noAutofit/>
          </a:bodyPr>
          <a:lstStyle>
            <a:lvl1pPr marL="0" indent="0">
              <a:buNone/>
              <a:defRPr sz="1800">
                <a:solidFill>
                  <a:schemeClr val="accent1"/>
                </a:solidFill>
              </a:defRPr>
            </a:lvl1pPr>
          </a:lstStyle>
          <a:p>
            <a:pPr lvl="0"/>
            <a:r>
              <a:rPr lang="en-US"/>
              <a:t>Edit Master text styles</a:t>
            </a:r>
          </a:p>
        </p:txBody>
      </p:sp>
      <p:sp>
        <p:nvSpPr>
          <p:cNvPr id="14" name="Title 6">
            <a:extLst>
              <a:ext uri="{FF2B5EF4-FFF2-40B4-BE49-F238E27FC236}">
                <a16:creationId xmlns:a16="http://schemas.microsoft.com/office/drawing/2014/main" id="{87FE8701-33A8-4B38-9857-E5FAD05C4A6D}"/>
              </a:ext>
            </a:extLst>
          </p:cNvPr>
          <p:cNvSpPr>
            <a:spLocks noGrp="1"/>
          </p:cNvSpPr>
          <p:nvPr>
            <p:ph type="title"/>
          </p:nvPr>
        </p:nvSpPr>
        <p:spPr>
          <a:xfrm>
            <a:off x="838200" y="365126"/>
            <a:ext cx="10515600" cy="615950"/>
          </a:xfrm>
        </p:spPr>
        <p:txBody>
          <a:bodyPr/>
          <a:lstStyle>
            <a:lvl1pPr>
              <a:defRPr b="1"/>
            </a:lvl1pPr>
          </a:lstStyle>
          <a:p>
            <a:r>
              <a:rPr lang="en-US"/>
              <a:t>Click to edit Master title style</a:t>
            </a:r>
            <a:endParaRPr lang="en-US" dirty="0"/>
          </a:p>
        </p:txBody>
      </p:sp>
      <p:pic>
        <p:nvPicPr>
          <p:cNvPr id="15" name="Picture 14" descr="A picture containing indoor&#10;&#10;Description generated with very high confidence">
            <a:extLst>
              <a:ext uri="{FF2B5EF4-FFF2-40B4-BE49-F238E27FC236}">
                <a16:creationId xmlns:a16="http://schemas.microsoft.com/office/drawing/2014/main" id="{2091416B-8F31-4BF2-8166-247846C3EF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382549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221F55-D8F5-4D19-8378-4FBD622BF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2037" y="2624259"/>
            <a:ext cx="5047926" cy="1609483"/>
          </a:xfrm>
          <a:prstGeom prst="rect">
            <a:avLst/>
          </a:prstGeom>
        </p:spPr>
      </p:pic>
    </p:spTree>
    <p:extLst>
      <p:ext uri="{BB962C8B-B14F-4D97-AF65-F5344CB8AC3E}">
        <p14:creationId xmlns:p14="http://schemas.microsoft.com/office/powerpoint/2010/main" val="2476685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ansition Slide 1 - Dark">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C5DFF-7441-4BEA-B905-ADAC92B03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82"/>
          <a:stretch/>
        </p:blipFill>
        <p:spPr>
          <a:xfrm>
            <a:off x="10258425" y="6146662"/>
            <a:ext cx="1819275" cy="625613"/>
          </a:xfrm>
          <a:prstGeom prst="rect">
            <a:avLst/>
          </a:prstGeom>
        </p:spPr>
      </p:pic>
      <p:sp>
        <p:nvSpPr>
          <p:cNvPr id="4" name="Title 13">
            <a:extLst>
              <a:ext uri="{FF2B5EF4-FFF2-40B4-BE49-F238E27FC236}">
                <a16:creationId xmlns:a16="http://schemas.microsoft.com/office/drawing/2014/main" id="{DC5A1397-88BF-4ECF-B5BA-65347F86226D}"/>
              </a:ext>
            </a:extLst>
          </p:cNvPr>
          <p:cNvSpPr>
            <a:spLocks noGrp="1"/>
          </p:cNvSpPr>
          <p:nvPr>
            <p:ph type="title"/>
          </p:nvPr>
        </p:nvSpPr>
        <p:spPr>
          <a:xfrm>
            <a:off x="831850" y="2998874"/>
            <a:ext cx="9426575" cy="860252"/>
          </a:xfrm>
        </p:spPr>
        <p:txBody>
          <a:bodyPr anchor="b" anchorCtr="0">
            <a:noAutofit/>
          </a:bodyPr>
          <a:lstStyle>
            <a:lvl1pPr>
              <a:defRPr sz="4800" b="1">
                <a:solidFill>
                  <a:schemeClr val="accent4"/>
                </a:solidFill>
              </a:defRPr>
            </a:lvl1pPr>
          </a:lstStyle>
          <a:p>
            <a:r>
              <a:rPr lang="en-US"/>
              <a:t>Click to edit Master title style</a:t>
            </a:r>
            <a:endParaRPr lang="en-US" dirty="0"/>
          </a:p>
        </p:txBody>
      </p:sp>
    </p:spTree>
    <p:extLst>
      <p:ext uri="{BB962C8B-B14F-4D97-AF65-F5344CB8AC3E}">
        <p14:creationId xmlns:p14="http://schemas.microsoft.com/office/powerpoint/2010/main" val="421026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lide 2 - Dark">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C5DFF-7441-4BEA-B905-ADAC92B03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82"/>
          <a:stretch/>
        </p:blipFill>
        <p:spPr>
          <a:xfrm>
            <a:off x="10258425" y="6146662"/>
            <a:ext cx="1819275" cy="625613"/>
          </a:xfrm>
          <a:prstGeom prst="rect">
            <a:avLst/>
          </a:prstGeom>
        </p:spPr>
      </p:pic>
      <p:sp>
        <p:nvSpPr>
          <p:cNvPr id="4" name="Title 13">
            <a:extLst>
              <a:ext uri="{FF2B5EF4-FFF2-40B4-BE49-F238E27FC236}">
                <a16:creationId xmlns:a16="http://schemas.microsoft.com/office/drawing/2014/main" id="{ED3B96A7-20BB-4640-ACCE-0F3BBDE9C5E8}"/>
              </a:ext>
            </a:extLst>
          </p:cNvPr>
          <p:cNvSpPr>
            <a:spLocks noGrp="1"/>
          </p:cNvSpPr>
          <p:nvPr>
            <p:ph type="title"/>
          </p:nvPr>
        </p:nvSpPr>
        <p:spPr>
          <a:xfrm>
            <a:off x="831850" y="2998874"/>
            <a:ext cx="9426575" cy="860252"/>
          </a:xfrm>
        </p:spPr>
        <p:txBody>
          <a:bodyPr anchor="b" anchorCtr="0">
            <a:noAutofit/>
          </a:bodyPr>
          <a:lstStyle>
            <a:lvl1pPr>
              <a:defRPr sz="4800" b="1">
                <a:solidFill>
                  <a:schemeClr val="accent5"/>
                </a:solidFill>
              </a:defRPr>
            </a:lvl1pPr>
          </a:lstStyle>
          <a:p>
            <a:r>
              <a:rPr lang="en-US"/>
              <a:t>Click to edit Master title style</a:t>
            </a:r>
            <a:endParaRPr lang="en-US" dirty="0"/>
          </a:p>
        </p:txBody>
      </p:sp>
    </p:spTree>
    <p:extLst>
      <p:ext uri="{BB962C8B-B14F-4D97-AF65-F5344CB8AC3E}">
        <p14:creationId xmlns:p14="http://schemas.microsoft.com/office/powerpoint/2010/main" val="1054875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Dark">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FA95-07EE-496B-920E-9316215E2BFD}"/>
              </a:ext>
            </a:extLst>
          </p:cNvPr>
          <p:cNvSpPr>
            <a:spLocks noGrp="1"/>
          </p:cNvSpPr>
          <p:nvPr>
            <p:ph idx="1"/>
          </p:nvPr>
        </p:nvSpPr>
        <p:spPr>
          <a:xfrm>
            <a:off x="838200" y="1357788"/>
            <a:ext cx="10515600" cy="48191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F3F99-9597-49E3-9F3F-6BADC20EAE26}"/>
              </a:ext>
            </a:extLst>
          </p:cNvPr>
          <p:cNvSpPr>
            <a:spLocks noGrp="1"/>
          </p:cNvSpPr>
          <p:nvPr>
            <p:ph type="dt" sz="half" idx="10"/>
          </p:nvPr>
        </p:nvSpPr>
        <p:spPr/>
        <p:txBody>
          <a:bodyPr/>
          <a:lstStyle/>
          <a:p>
            <a:fld id="{6FCD8AA9-269B-41D3-8FF1-380CF2702AE4}" type="datetime1">
              <a:rPr lang="en-US" smtClean="0"/>
              <a:t>6/26/2020</a:t>
            </a:fld>
            <a:endParaRPr lang="en-US"/>
          </a:p>
        </p:txBody>
      </p:sp>
      <p:sp>
        <p:nvSpPr>
          <p:cNvPr id="6" name="Slide Number Placeholder 5">
            <a:extLst>
              <a:ext uri="{FF2B5EF4-FFF2-40B4-BE49-F238E27FC236}">
                <a16:creationId xmlns:a16="http://schemas.microsoft.com/office/drawing/2014/main" id="{DB9ECB12-760D-4F23-9E14-9DFE4196C0D7}"/>
              </a:ext>
            </a:extLst>
          </p:cNvPr>
          <p:cNvSpPr>
            <a:spLocks noGrp="1"/>
          </p:cNvSpPr>
          <p:nvPr>
            <p:ph type="sldNum" sz="quarter" idx="12"/>
          </p:nvPr>
        </p:nvSpPr>
        <p:spPr/>
        <p:txBody>
          <a:bodyPr/>
          <a:lstStyle/>
          <a:p>
            <a:fld id="{0E62AAA0-9F3E-41D9-BC45-6883ED979F53}" type="slidenum">
              <a:rPr lang="en-US" smtClean="0"/>
              <a:t>‹#›</a:t>
            </a:fld>
            <a:endParaRPr lang="en-US"/>
          </a:p>
        </p:txBody>
      </p:sp>
      <p:sp>
        <p:nvSpPr>
          <p:cNvPr id="7" name="Title 6">
            <a:extLst>
              <a:ext uri="{FF2B5EF4-FFF2-40B4-BE49-F238E27FC236}">
                <a16:creationId xmlns:a16="http://schemas.microsoft.com/office/drawing/2014/main" id="{E1732007-7BE6-4F4D-8E96-35204BF9341D}"/>
              </a:ext>
            </a:extLst>
          </p:cNvPr>
          <p:cNvSpPr>
            <a:spLocks noGrp="1"/>
          </p:cNvSpPr>
          <p:nvPr>
            <p:ph type="title"/>
          </p:nvPr>
        </p:nvSpPr>
        <p:spPr/>
        <p:txBody>
          <a:bodyPr/>
          <a:lstStyle>
            <a:lvl1pPr>
              <a:defRPr b="1">
                <a:solidFill>
                  <a:schemeClr val="bg2"/>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6C62667-5A6A-4C57-BEB9-4FFF587CE0E6}"/>
              </a:ext>
            </a:extLst>
          </p:cNvPr>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28984F7-E07B-4626-A8DA-7505D0FF8E69}"/>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4"/>
                </a:solidFill>
              </a:defRPr>
            </a:lvl1pPr>
          </a:lstStyle>
          <a:p>
            <a:pPr lvl="0"/>
            <a:r>
              <a:rPr lang="en-US"/>
              <a:t>Edit Master text styles</a:t>
            </a:r>
          </a:p>
        </p:txBody>
      </p:sp>
      <p:pic>
        <p:nvPicPr>
          <p:cNvPr id="13" name="Picture 12" descr="A picture containing indoor&#10;&#10;Description generated with very high confidence">
            <a:extLst>
              <a:ext uri="{FF2B5EF4-FFF2-40B4-BE49-F238E27FC236}">
                <a16:creationId xmlns:a16="http://schemas.microsoft.com/office/drawing/2014/main" id="{037093BB-828B-4E2F-B145-E14900E471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301006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 Dark">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8210-EAD1-4906-BDA4-E2CD032B614F}"/>
              </a:ext>
            </a:extLst>
          </p:cNvPr>
          <p:cNvSpPr>
            <a:spLocks noGrp="1"/>
          </p:cNvSpPr>
          <p:nvPr>
            <p:ph type="title"/>
          </p:nvPr>
        </p:nvSpPr>
        <p:spPr/>
        <p:txBody>
          <a:bodyPr/>
          <a:lstStyle>
            <a:lvl1pPr>
              <a:defRPr b="1">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2CF989-D1AF-44EE-8716-4514DCF5E065}"/>
              </a:ext>
            </a:extLst>
          </p:cNvPr>
          <p:cNvSpPr>
            <a:spLocks noGrp="1"/>
          </p:cNvSpPr>
          <p:nvPr>
            <p:ph sz="half" idx="1"/>
          </p:nvPr>
        </p:nvSpPr>
        <p:spPr>
          <a:xfrm>
            <a:off x="838200" y="1431603"/>
            <a:ext cx="5181600" cy="474536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EDE43E-30DC-40F6-AD34-C0F1F97FBFFC}"/>
              </a:ext>
            </a:extLst>
          </p:cNvPr>
          <p:cNvSpPr>
            <a:spLocks noGrp="1"/>
          </p:cNvSpPr>
          <p:nvPr>
            <p:ph sz="half" idx="2"/>
          </p:nvPr>
        </p:nvSpPr>
        <p:spPr>
          <a:xfrm>
            <a:off x="6172200" y="1431603"/>
            <a:ext cx="5181600" cy="474536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EE16B-9D3A-42CF-8D65-A4487AC88706}"/>
              </a:ext>
            </a:extLst>
          </p:cNvPr>
          <p:cNvSpPr>
            <a:spLocks noGrp="1"/>
          </p:cNvSpPr>
          <p:nvPr>
            <p:ph type="dt" sz="half" idx="10"/>
          </p:nvPr>
        </p:nvSpPr>
        <p:spPr/>
        <p:txBody>
          <a:bodyPr/>
          <a:lstStyle/>
          <a:p>
            <a:fld id="{C572CC15-FEF1-4389-86DF-3191ACAF9705}" type="datetime1">
              <a:rPr lang="en-US" smtClean="0"/>
              <a:t>6/26/2020</a:t>
            </a:fld>
            <a:endParaRPr lang="en-US"/>
          </a:p>
        </p:txBody>
      </p:sp>
      <p:sp>
        <p:nvSpPr>
          <p:cNvPr id="7" name="Slide Number Placeholder 6">
            <a:extLst>
              <a:ext uri="{FF2B5EF4-FFF2-40B4-BE49-F238E27FC236}">
                <a16:creationId xmlns:a16="http://schemas.microsoft.com/office/drawing/2014/main" id="{B21C19AA-E961-41FB-9B59-88CCE0B2C40C}"/>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9" name="Straight Connector 8">
            <a:extLst>
              <a:ext uri="{FF2B5EF4-FFF2-40B4-BE49-F238E27FC236}">
                <a16:creationId xmlns:a16="http://schemas.microsoft.com/office/drawing/2014/main" id="{7BAC12AF-AE26-4841-9D47-CD64BBA14405}"/>
              </a:ext>
            </a:extLst>
          </p:cNvPr>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3275A492-0F74-4180-A2CE-4C15C1625CD4}"/>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4"/>
                </a:solidFill>
              </a:defRPr>
            </a:lvl1pPr>
          </a:lstStyle>
          <a:p>
            <a:pPr lvl="0"/>
            <a:r>
              <a:rPr lang="en-US"/>
              <a:t>Edit Master text styles</a:t>
            </a:r>
          </a:p>
        </p:txBody>
      </p:sp>
      <p:pic>
        <p:nvPicPr>
          <p:cNvPr id="13" name="Picture 12" descr="A picture containing indoor&#10;&#10;Description generated with very high confidence">
            <a:extLst>
              <a:ext uri="{FF2B5EF4-FFF2-40B4-BE49-F238E27FC236}">
                <a16:creationId xmlns:a16="http://schemas.microsoft.com/office/drawing/2014/main" id="{F8003337-1B50-44CA-A6DF-70F960980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3748230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 Dark">
    <p:bg>
      <p:bgPr>
        <a:solidFill>
          <a:schemeClr val="tx2">
            <a:lumMod val="7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B1A55C-D844-4BC4-A280-CC65C1B4939E}"/>
              </a:ext>
            </a:extLst>
          </p:cNvPr>
          <p:cNvSpPr>
            <a:spLocks noGrp="1"/>
          </p:cNvSpPr>
          <p:nvPr>
            <p:ph type="body" idx="1"/>
          </p:nvPr>
        </p:nvSpPr>
        <p:spPr>
          <a:xfrm>
            <a:off x="839788" y="1431603"/>
            <a:ext cx="5157787" cy="632466"/>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A2EBAF-D495-4796-B534-084FC135CB74}"/>
              </a:ext>
            </a:extLst>
          </p:cNvPr>
          <p:cNvSpPr>
            <a:spLocks noGrp="1"/>
          </p:cNvSpPr>
          <p:nvPr>
            <p:ph sz="half" idx="2"/>
          </p:nvPr>
        </p:nvSpPr>
        <p:spPr>
          <a:xfrm>
            <a:off x="839788" y="2137884"/>
            <a:ext cx="5157787" cy="4051779"/>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FD440-4DBC-49CC-8A7E-04BDE990CE92}"/>
              </a:ext>
            </a:extLst>
          </p:cNvPr>
          <p:cNvSpPr>
            <a:spLocks noGrp="1"/>
          </p:cNvSpPr>
          <p:nvPr>
            <p:ph type="body" sz="quarter" idx="3"/>
          </p:nvPr>
        </p:nvSpPr>
        <p:spPr>
          <a:xfrm>
            <a:off x="6172200" y="1431603"/>
            <a:ext cx="5183188" cy="632463"/>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B842C4-3D35-4DBC-9079-87B4E37D23D2}"/>
              </a:ext>
            </a:extLst>
          </p:cNvPr>
          <p:cNvSpPr>
            <a:spLocks noGrp="1"/>
          </p:cNvSpPr>
          <p:nvPr>
            <p:ph sz="quarter" idx="4"/>
          </p:nvPr>
        </p:nvSpPr>
        <p:spPr>
          <a:xfrm>
            <a:off x="6172200" y="2137881"/>
            <a:ext cx="5183188" cy="405178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D855F-94B9-4175-9570-F15B92ACFD76}"/>
              </a:ext>
            </a:extLst>
          </p:cNvPr>
          <p:cNvSpPr>
            <a:spLocks noGrp="1"/>
          </p:cNvSpPr>
          <p:nvPr>
            <p:ph type="dt" sz="half" idx="10"/>
          </p:nvPr>
        </p:nvSpPr>
        <p:spPr/>
        <p:txBody>
          <a:bodyPr/>
          <a:lstStyle/>
          <a:p>
            <a:fld id="{078CC9EF-80E9-460D-9E3F-EFD98B27736B}" type="datetime1">
              <a:rPr lang="en-US" smtClean="0"/>
              <a:t>6/26/2020</a:t>
            </a:fld>
            <a:endParaRPr lang="en-US"/>
          </a:p>
        </p:txBody>
      </p:sp>
      <p:sp>
        <p:nvSpPr>
          <p:cNvPr id="9" name="Slide Number Placeholder 8">
            <a:extLst>
              <a:ext uri="{FF2B5EF4-FFF2-40B4-BE49-F238E27FC236}">
                <a16:creationId xmlns:a16="http://schemas.microsoft.com/office/drawing/2014/main" id="{4D6787CD-4FD6-447B-A0F6-EE5E71254102}"/>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8B2EDC94-FDD5-4F1C-8680-B9D8A78CE3E1}"/>
              </a:ext>
            </a:extLst>
          </p:cNvPr>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B2BC0DA-978F-4DA8-80B6-9F0164CF3CB7}"/>
              </a:ext>
            </a:extLst>
          </p:cNvPr>
          <p:cNvSpPr>
            <a:spLocks noGrp="1"/>
          </p:cNvSpPr>
          <p:nvPr>
            <p:ph type="title"/>
          </p:nvPr>
        </p:nvSpPr>
        <p:spPr>
          <a:xfrm>
            <a:off x="838200" y="365126"/>
            <a:ext cx="10515600" cy="615950"/>
          </a:xfrm>
        </p:spPr>
        <p:txBody>
          <a:bodyPr/>
          <a:lstStyle>
            <a:lvl1pPr>
              <a:defRPr b="1">
                <a:solidFill>
                  <a:schemeClr val="bg2"/>
                </a:solidFill>
              </a:defRPr>
            </a:lvl1pPr>
          </a:lstStyle>
          <a:p>
            <a:r>
              <a:rPr lang="en-US"/>
              <a:t>Click to edit Master title style</a:t>
            </a:r>
          </a:p>
        </p:txBody>
      </p:sp>
      <p:sp>
        <p:nvSpPr>
          <p:cNvPr id="14" name="Text Placeholder 8">
            <a:extLst>
              <a:ext uri="{FF2B5EF4-FFF2-40B4-BE49-F238E27FC236}">
                <a16:creationId xmlns:a16="http://schemas.microsoft.com/office/drawing/2014/main" id="{7BEC5937-4A48-437B-8C4B-2838E6ACE070}"/>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4"/>
                </a:solidFill>
              </a:defRPr>
            </a:lvl1pPr>
          </a:lstStyle>
          <a:p>
            <a:pPr lvl="0"/>
            <a:r>
              <a:rPr lang="en-US"/>
              <a:t>Edit Master text styles</a:t>
            </a:r>
          </a:p>
        </p:txBody>
      </p:sp>
      <p:pic>
        <p:nvPicPr>
          <p:cNvPr id="16" name="Picture 15" descr="A picture containing indoor&#10;&#10;Description generated with very high confidence">
            <a:extLst>
              <a:ext uri="{FF2B5EF4-FFF2-40B4-BE49-F238E27FC236}">
                <a16:creationId xmlns:a16="http://schemas.microsoft.com/office/drawing/2014/main" id="{54EC991B-547E-4898-9C5A-EFD0B8495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206665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nora Pass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clipart&#10;&#10;Description generated with high confidence">
            <a:extLst>
              <a:ext uri="{FF2B5EF4-FFF2-40B4-BE49-F238E27FC236}">
                <a16:creationId xmlns:a16="http://schemas.microsoft.com/office/drawing/2014/main" id="{8E91FC6D-75ED-4282-BF64-7A1F5B4588C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902" b="91667" l="2115" r="91239">
                        <a14:foregroundMark x1="5801" y1="16477" x2="5801" y2="16477"/>
                        <a14:foregroundMark x1="2175" y1="15909" x2="2175" y2="15909"/>
                        <a14:foregroundMark x1="44109" y1="33902" x2="44109" y2="33902"/>
                        <a14:foregroundMark x1="56556" y1="24242" x2="56556" y2="24242"/>
                        <a14:foregroundMark x1="70030" y1="26515" x2="70030" y2="26515"/>
                        <a14:foregroundMark x1="81692" y1="27273" x2="81692" y2="27273"/>
                        <a14:foregroundMark x1="79698" y1="74053" x2="79698" y2="74053"/>
                        <a14:foregroundMark x1="46224" y1="72917" x2="46224" y2="72917"/>
                        <a14:foregroundMark x1="36254" y1="86932" x2="36254" y2="86932"/>
                        <a14:foregroundMark x1="36737" y1="86932" x2="36737" y2="86932"/>
                        <a14:foregroundMark x1="35106" y1="83523" x2="35287" y2="91288"/>
                        <a14:foregroundMark x1="34804" y1="88826" x2="44532" y2="89205"/>
                        <a14:foregroundMark x1="44532" y1="89205" x2="63867" y2="86932"/>
                        <a14:foregroundMark x1="63867" y1="86932" x2="74683" y2="87121"/>
                        <a14:foregroundMark x1="74683" y1="87121" x2="89970" y2="81061"/>
                        <a14:foregroundMark x1="84411" y1="91098" x2="89063" y2="76326"/>
                        <a14:foregroundMark x1="88943" y1="75758" x2="88278" y2="87689"/>
                        <a14:foregroundMark x1="87915" y1="91856" x2="90211" y2="90530"/>
                        <a14:foregroundMark x1="90514" y1="91856" x2="90514" y2="91856"/>
                        <a14:foregroundMark x1="91118" y1="76894" x2="91118" y2="76894"/>
                        <a14:foregroundMark x1="91299" y1="74242" x2="91299" y2="74242"/>
                        <a14:foregroundMark x1="75347" y1="66477" x2="75347" y2="66477"/>
                        <a14:foregroundMark x1="75347" y1="66667" x2="75347" y2="66667"/>
                        <a14:foregroundMark x1="28882" y1="8902" x2="34381" y2="14962"/>
                        <a14:foregroundMark x1="75347" y1="66667" x2="75347" y2="66667"/>
                        <a14:foregroundMark x1="75227" y1="66667" x2="75347" y2="66856"/>
                        <a14:foregroundMark x1="75347" y1="66856" x2="75347" y2="66856"/>
                        <a14:foregroundMark x1="75166" y1="66856" x2="75166" y2="66856"/>
                        <a14:foregroundMark x1="75227" y1="66667" x2="75227" y2="66667"/>
                        <a14:backgroundMark x1="35831" y1="70644" x2="35831" y2="70644"/>
                        <a14:backgroundMark x1="47976" y1="71970" x2="47976" y2="71970"/>
                        <a14:backgroundMark x1="54804" y1="67992" x2="54804" y2="67992"/>
                        <a14:backgroundMark x1="66586" y1="66856" x2="66586" y2="66856"/>
                        <a14:backgroundMark x1="66526" y1="71402" x2="66526" y2="78977"/>
                        <a14:backgroundMark x1="66586" y1="79545" x2="66586" y2="79545"/>
                        <a14:backgroundMark x1="75045" y1="66856" x2="75045" y2="66856"/>
                        <a14:backgroundMark x1="75227" y1="66856" x2="75227" y2="66856"/>
                        <a14:backgroundMark x1="75227" y1="66856" x2="75227" y2="66856"/>
                        <a14:backgroundMark x1="75106" y1="67045" x2="75106" y2="67045"/>
                        <a14:backgroundMark x1="75166" y1="67235" x2="75166" y2="67235"/>
                      </a14:backgroundRemoval>
                    </a14:imgEffect>
                  </a14:imgLayer>
                </a14:imgProps>
              </a:ext>
              <a:ext uri="{28A0092B-C50C-407E-A947-70E740481C1C}">
                <a14:useLocalDpi xmlns:a14="http://schemas.microsoft.com/office/drawing/2010/main" val="0"/>
              </a:ext>
            </a:extLst>
          </a:blip>
          <a:stretch>
            <a:fillRect/>
          </a:stretch>
        </p:blipFill>
        <p:spPr>
          <a:xfrm>
            <a:off x="10086373" y="6186235"/>
            <a:ext cx="2105627" cy="671765"/>
          </a:xfrm>
          <a:prstGeom prst="rect">
            <a:avLst/>
          </a:prstGeom>
        </p:spPr>
      </p:pic>
      <p:sp>
        <p:nvSpPr>
          <p:cNvPr id="14" name="Title 13">
            <a:extLst>
              <a:ext uri="{FF2B5EF4-FFF2-40B4-BE49-F238E27FC236}">
                <a16:creationId xmlns:a16="http://schemas.microsoft.com/office/drawing/2014/main" id="{6EBFD109-9485-4E4F-9DD8-2B26A0BD5CEA}"/>
              </a:ext>
            </a:extLst>
          </p:cNvPr>
          <p:cNvSpPr>
            <a:spLocks noGrp="1"/>
          </p:cNvSpPr>
          <p:nvPr>
            <p:ph type="title"/>
          </p:nvPr>
        </p:nvSpPr>
        <p:spPr>
          <a:xfrm>
            <a:off x="623586" y="1950117"/>
            <a:ext cx="9462787" cy="774033"/>
          </a:xfrm>
        </p:spPr>
        <p:txBody>
          <a:bodyPr>
            <a:noAutofit/>
          </a:bodyPr>
          <a:lstStyle>
            <a:lvl1pPr>
              <a:defRPr b="1">
                <a:solidFill>
                  <a:schemeClr val="accent5">
                    <a:lumMod val="50000"/>
                  </a:schemeClr>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01E44064-B6C6-4C26-BE6D-C2C3294AB768}"/>
              </a:ext>
            </a:extLst>
          </p:cNvPr>
          <p:cNvSpPr>
            <a:spLocks noGrp="1"/>
          </p:cNvSpPr>
          <p:nvPr>
            <p:ph type="subTitle" idx="1"/>
          </p:nvPr>
        </p:nvSpPr>
        <p:spPr>
          <a:xfrm>
            <a:off x="623585" y="2799430"/>
            <a:ext cx="9462787" cy="77403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4404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 Dark">
    <p:bg>
      <p:bgPr>
        <a:solidFill>
          <a:schemeClr val="tx2">
            <a:lumMod val="75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749C97-04D0-46EA-8AF7-602103E54A75}"/>
              </a:ext>
            </a:extLst>
          </p:cNvPr>
          <p:cNvSpPr>
            <a:spLocks noGrp="1"/>
          </p:cNvSpPr>
          <p:nvPr>
            <p:ph type="dt" sz="half" idx="10"/>
          </p:nvPr>
        </p:nvSpPr>
        <p:spPr/>
        <p:txBody>
          <a:bodyPr/>
          <a:lstStyle/>
          <a:p>
            <a:fld id="{A5FE14C8-CD4E-465B-835A-FC4786F43765}" type="datetime1">
              <a:rPr lang="en-US" smtClean="0"/>
              <a:t>6/26/2020</a:t>
            </a:fld>
            <a:endParaRPr lang="en-US"/>
          </a:p>
        </p:txBody>
      </p:sp>
      <p:sp>
        <p:nvSpPr>
          <p:cNvPr id="5" name="Slide Number Placeholder 4">
            <a:extLst>
              <a:ext uri="{FF2B5EF4-FFF2-40B4-BE49-F238E27FC236}">
                <a16:creationId xmlns:a16="http://schemas.microsoft.com/office/drawing/2014/main" id="{E75F6900-DBDF-49B9-B011-316EFC4C9654}"/>
              </a:ext>
            </a:extLst>
          </p:cNvPr>
          <p:cNvSpPr>
            <a:spLocks noGrp="1"/>
          </p:cNvSpPr>
          <p:nvPr>
            <p:ph type="sldNum" sz="quarter" idx="12"/>
          </p:nvPr>
        </p:nvSpPr>
        <p:spPr/>
        <p:txBody>
          <a:bodyPr/>
          <a:lstStyle/>
          <a:p>
            <a:fld id="{0E62AAA0-9F3E-41D9-BC45-6883ED979F53}" type="slidenum">
              <a:rPr lang="en-US" smtClean="0"/>
              <a:t>‹#›</a:t>
            </a:fld>
            <a:endParaRPr lang="en-US"/>
          </a:p>
        </p:txBody>
      </p:sp>
      <p:sp>
        <p:nvSpPr>
          <p:cNvPr id="12" name="Title 6">
            <a:extLst>
              <a:ext uri="{FF2B5EF4-FFF2-40B4-BE49-F238E27FC236}">
                <a16:creationId xmlns:a16="http://schemas.microsoft.com/office/drawing/2014/main" id="{8F79672F-A479-4081-82CC-D0661C0D775C}"/>
              </a:ext>
            </a:extLst>
          </p:cNvPr>
          <p:cNvSpPr>
            <a:spLocks noGrp="1"/>
          </p:cNvSpPr>
          <p:nvPr>
            <p:ph type="title"/>
          </p:nvPr>
        </p:nvSpPr>
        <p:spPr>
          <a:xfrm>
            <a:off x="838200" y="365126"/>
            <a:ext cx="10515600" cy="615950"/>
          </a:xfrm>
        </p:spPr>
        <p:txBody>
          <a:bodyPr/>
          <a:lstStyle>
            <a:lvl1pPr>
              <a:defRPr b="1">
                <a:solidFill>
                  <a:schemeClr val="bg2"/>
                </a:solidFill>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98CD6143-8C51-4556-8374-880F5EBC7E11}"/>
              </a:ext>
            </a:extLst>
          </p:cNvPr>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3A7A5ECC-260F-4B47-A4A4-296C037E1E13}"/>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4"/>
                </a:solidFill>
              </a:defRPr>
            </a:lvl1pPr>
          </a:lstStyle>
          <a:p>
            <a:pPr lvl="0"/>
            <a:r>
              <a:rPr lang="en-US"/>
              <a:t>Edit Master text styles</a:t>
            </a:r>
          </a:p>
        </p:txBody>
      </p:sp>
      <p:pic>
        <p:nvPicPr>
          <p:cNvPr id="10" name="Picture 9" descr="A picture containing indoor&#10;&#10;Description generated with very high confidence">
            <a:extLst>
              <a:ext uri="{FF2B5EF4-FFF2-40B4-BE49-F238E27FC236}">
                <a16:creationId xmlns:a16="http://schemas.microsoft.com/office/drawing/2014/main" id="{B3D3AF4F-53F5-4333-A1BF-9A586C733A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2503024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Map - Dark">
    <p:bg>
      <p:bgPr>
        <a:solidFill>
          <a:schemeClr val="tx2">
            <a:lumMod val="7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B415A-0E84-424F-B7D7-FF248B4BC7C6}"/>
              </a:ext>
            </a:extLst>
          </p:cNvPr>
          <p:cNvSpPr>
            <a:spLocks noGrp="1"/>
          </p:cNvSpPr>
          <p:nvPr>
            <p:ph type="dt" sz="half" idx="10"/>
          </p:nvPr>
        </p:nvSpPr>
        <p:spPr/>
        <p:txBody>
          <a:bodyPr/>
          <a:lstStyle/>
          <a:p>
            <a:fld id="{15100B6E-57D1-46AD-B151-1FF978F65ED1}" type="datetime1">
              <a:rPr lang="en-US" smtClean="0"/>
              <a:t>6/26/2020</a:t>
            </a:fld>
            <a:endParaRPr lang="en-US"/>
          </a:p>
        </p:txBody>
      </p:sp>
      <p:sp>
        <p:nvSpPr>
          <p:cNvPr id="4" name="Slide Number Placeholder 3">
            <a:extLst>
              <a:ext uri="{FF2B5EF4-FFF2-40B4-BE49-F238E27FC236}">
                <a16:creationId xmlns:a16="http://schemas.microsoft.com/office/drawing/2014/main" id="{A8B936C1-B121-4BC6-8784-5A0ED7A02F60}"/>
              </a:ext>
            </a:extLst>
          </p:cNvPr>
          <p:cNvSpPr>
            <a:spLocks noGrp="1"/>
          </p:cNvSpPr>
          <p:nvPr>
            <p:ph type="sldNum" sz="quarter" idx="12"/>
          </p:nvPr>
        </p:nvSpPr>
        <p:spPr/>
        <p:txBody>
          <a:bodyPr/>
          <a:lstStyle/>
          <a:p>
            <a:fld id="{0E62AAA0-9F3E-41D9-BC45-6883ED979F53}" type="slidenum">
              <a:rPr lang="en-US" smtClean="0"/>
              <a:t>‹#›</a:t>
            </a:fld>
            <a:endParaRPr lang="en-US"/>
          </a:p>
        </p:txBody>
      </p:sp>
      <p:pic>
        <p:nvPicPr>
          <p:cNvPr id="6" name="Picture 5" descr="A picture containing indoor&#10;&#10;Description generated with very high confidence">
            <a:extLst>
              <a:ext uri="{FF2B5EF4-FFF2-40B4-BE49-F238E27FC236}">
                <a16:creationId xmlns:a16="http://schemas.microsoft.com/office/drawing/2014/main" id="{09E13069-5C44-43CA-B4AE-78CC570F5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1079498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 Dark">
    <p:bg>
      <p:bgPr>
        <a:solidFill>
          <a:schemeClr val="tx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C4E73F-C38D-44E9-8180-E29BEAFC6287}"/>
              </a:ext>
            </a:extLst>
          </p:cNvPr>
          <p:cNvSpPr>
            <a:spLocks noGrp="1"/>
          </p:cNvSpPr>
          <p:nvPr>
            <p:ph idx="1"/>
          </p:nvPr>
        </p:nvSpPr>
        <p:spPr>
          <a:xfrm>
            <a:off x="5183188" y="1083468"/>
            <a:ext cx="6172200" cy="4777582"/>
          </a:xfrm>
        </p:spPr>
        <p:txBody>
          <a:bodyPr/>
          <a:lstStyle>
            <a:lvl1pPr>
              <a:defRPr sz="3200">
                <a:solidFill>
                  <a:schemeClr val="bg2"/>
                </a:solidFill>
              </a:defRPr>
            </a:lvl1pPr>
            <a:lvl2pPr>
              <a:defRPr sz="2800">
                <a:solidFill>
                  <a:schemeClr val="bg2"/>
                </a:solidFill>
              </a:defRPr>
            </a:lvl2pPr>
            <a:lvl3pPr>
              <a:defRPr sz="2400">
                <a:solidFill>
                  <a:schemeClr val="bg2"/>
                </a:solidFill>
              </a:defRPr>
            </a:lvl3pPr>
            <a:lvl4pPr>
              <a:defRPr sz="2000">
                <a:solidFill>
                  <a:schemeClr val="bg2"/>
                </a:solidFill>
              </a:defRPr>
            </a:lvl4pPr>
            <a:lvl5pPr>
              <a:defRPr sz="2000">
                <a:solidFill>
                  <a:schemeClr val="bg2"/>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B3E96C-4847-4C54-AC2A-EA5907DB6F4F}"/>
              </a:ext>
            </a:extLst>
          </p:cNvPr>
          <p:cNvSpPr>
            <a:spLocks noGrp="1"/>
          </p:cNvSpPr>
          <p:nvPr>
            <p:ph type="body" sz="half" idx="2"/>
          </p:nvPr>
        </p:nvSpPr>
        <p:spPr>
          <a:xfrm>
            <a:off x="839788" y="1390570"/>
            <a:ext cx="3932237" cy="4478417"/>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5BE1B0-8BAB-4EDD-83C1-75C0E8B532D5}"/>
              </a:ext>
            </a:extLst>
          </p:cNvPr>
          <p:cNvSpPr>
            <a:spLocks noGrp="1"/>
          </p:cNvSpPr>
          <p:nvPr>
            <p:ph type="dt" sz="half" idx="10"/>
          </p:nvPr>
        </p:nvSpPr>
        <p:spPr/>
        <p:txBody>
          <a:bodyPr/>
          <a:lstStyle/>
          <a:p>
            <a:fld id="{6DC6EAEE-E554-42E2-A3CB-460253731CA9}" type="datetime1">
              <a:rPr lang="en-US" smtClean="0"/>
              <a:t>6/26/2020</a:t>
            </a:fld>
            <a:endParaRPr lang="en-US"/>
          </a:p>
        </p:txBody>
      </p:sp>
      <p:sp>
        <p:nvSpPr>
          <p:cNvPr id="7" name="Slide Number Placeholder 6">
            <a:extLst>
              <a:ext uri="{FF2B5EF4-FFF2-40B4-BE49-F238E27FC236}">
                <a16:creationId xmlns:a16="http://schemas.microsoft.com/office/drawing/2014/main" id="{A46FC068-F670-4CE6-95E0-2BDD9E14A5F8}"/>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66EF9FBE-750D-46ED-9ECE-D52521046C6C}"/>
              </a:ext>
            </a:extLst>
          </p:cNvPr>
          <p:cNvCxnSpPr>
            <a:cxnSpLocks/>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3687AA7-A058-46A9-8BF9-839CFA0C5E62}"/>
              </a:ext>
            </a:extLst>
          </p:cNvPr>
          <p:cNvSpPr>
            <a:spLocks noGrp="1"/>
          </p:cNvSpPr>
          <p:nvPr>
            <p:ph type="body" sz="quarter" idx="13"/>
          </p:nvPr>
        </p:nvSpPr>
        <p:spPr>
          <a:xfrm>
            <a:off x="838200" y="1083468"/>
            <a:ext cx="4305300" cy="233288"/>
          </a:xfrm>
        </p:spPr>
        <p:txBody>
          <a:bodyPr>
            <a:noAutofit/>
          </a:bodyPr>
          <a:lstStyle>
            <a:lvl1pPr marL="0" indent="0">
              <a:buNone/>
              <a:defRPr sz="1800">
                <a:solidFill>
                  <a:schemeClr val="accent4"/>
                </a:solidFill>
              </a:defRPr>
            </a:lvl1pPr>
          </a:lstStyle>
          <a:p>
            <a:pPr lvl="0"/>
            <a:r>
              <a:rPr lang="en-US"/>
              <a:t>Edit Master text styles</a:t>
            </a:r>
          </a:p>
        </p:txBody>
      </p:sp>
      <p:sp>
        <p:nvSpPr>
          <p:cNvPr id="14" name="Title 6">
            <a:extLst>
              <a:ext uri="{FF2B5EF4-FFF2-40B4-BE49-F238E27FC236}">
                <a16:creationId xmlns:a16="http://schemas.microsoft.com/office/drawing/2014/main" id="{DFF56FFC-43E4-4C5C-8B5F-CBD248223D20}"/>
              </a:ext>
            </a:extLst>
          </p:cNvPr>
          <p:cNvSpPr>
            <a:spLocks noGrp="1"/>
          </p:cNvSpPr>
          <p:nvPr>
            <p:ph type="title"/>
          </p:nvPr>
        </p:nvSpPr>
        <p:spPr>
          <a:xfrm>
            <a:off x="838200" y="365126"/>
            <a:ext cx="10515600" cy="615950"/>
          </a:xfrm>
        </p:spPr>
        <p:txBody>
          <a:bodyPr/>
          <a:lstStyle>
            <a:lvl1pPr>
              <a:defRPr b="1">
                <a:solidFill>
                  <a:schemeClr val="bg2"/>
                </a:solidFill>
              </a:defRPr>
            </a:lvl1pPr>
          </a:lstStyle>
          <a:p>
            <a:r>
              <a:rPr lang="en-US"/>
              <a:t>Click to edit Master title style</a:t>
            </a:r>
            <a:endParaRPr lang="en-US" dirty="0"/>
          </a:p>
        </p:txBody>
      </p:sp>
      <p:pic>
        <p:nvPicPr>
          <p:cNvPr id="15" name="Picture 14" descr="A picture containing indoor&#10;&#10;Description generated with very high confidence">
            <a:extLst>
              <a:ext uri="{FF2B5EF4-FFF2-40B4-BE49-F238E27FC236}">
                <a16:creationId xmlns:a16="http://schemas.microsoft.com/office/drawing/2014/main" id="{B2995258-9910-48A7-8164-B94FDB2D6D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1856768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 Dark">
    <p:bg>
      <p:bgPr>
        <a:solidFill>
          <a:schemeClr val="tx2">
            <a:lumMod val="75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21A033-9EA9-4106-A631-9BFD0E69632E}"/>
              </a:ext>
            </a:extLst>
          </p:cNvPr>
          <p:cNvSpPr>
            <a:spLocks noGrp="1"/>
          </p:cNvSpPr>
          <p:nvPr>
            <p:ph type="pic" idx="1"/>
          </p:nvPr>
        </p:nvSpPr>
        <p:spPr>
          <a:xfrm>
            <a:off x="5183188" y="1083468"/>
            <a:ext cx="6172200" cy="4777582"/>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E95D25-9271-4137-96C3-F1C902571FA3}"/>
              </a:ext>
            </a:extLst>
          </p:cNvPr>
          <p:cNvSpPr>
            <a:spLocks noGrp="1"/>
          </p:cNvSpPr>
          <p:nvPr>
            <p:ph type="body" sz="half" idx="2"/>
          </p:nvPr>
        </p:nvSpPr>
        <p:spPr>
          <a:xfrm>
            <a:off x="839788" y="1390571"/>
            <a:ext cx="3932237" cy="4478417"/>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AD7EF1-1FBF-4EF7-A720-93631A9C8F96}"/>
              </a:ext>
            </a:extLst>
          </p:cNvPr>
          <p:cNvSpPr>
            <a:spLocks noGrp="1"/>
          </p:cNvSpPr>
          <p:nvPr>
            <p:ph type="dt" sz="half" idx="10"/>
          </p:nvPr>
        </p:nvSpPr>
        <p:spPr/>
        <p:txBody>
          <a:bodyPr/>
          <a:lstStyle/>
          <a:p>
            <a:fld id="{98AA5AF5-B8A5-4663-9E6E-76E6D4934BF6}" type="datetime1">
              <a:rPr lang="en-US" smtClean="0"/>
              <a:t>6/26/2020</a:t>
            </a:fld>
            <a:endParaRPr lang="en-US"/>
          </a:p>
        </p:txBody>
      </p:sp>
      <p:sp>
        <p:nvSpPr>
          <p:cNvPr id="7" name="Slide Number Placeholder 6">
            <a:extLst>
              <a:ext uri="{FF2B5EF4-FFF2-40B4-BE49-F238E27FC236}">
                <a16:creationId xmlns:a16="http://schemas.microsoft.com/office/drawing/2014/main" id="{C443C630-56DA-4D51-8D87-77BB9BEC5756}"/>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040FD5C7-2545-4A8F-824D-CEC216756BC4}"/>
              </a:ext>
            </a:extLst>
          </p:cNvPr>
          <p:cNvCxnSpPr>
            <a:cxnSpLocks/>
          </p:cNvCxnSpPr>
          <p:nvPr/>
        </p:nvCxnSpPr>
        <p:spPr>
          <a:xfrm>
            <a:off x="838200" y="1009652"/>
            <a:ext cx="105156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124EA1C0-DBCE-4D32-BA23-3BBDF2FA54BA}"/>
              </a:ext>
            </a:extLst>
          </p:cNvPr>
          <p:cNvSpPr>
            <a:spLocks noGrp="1"/>
          </p:cNvSpPr>
          <p:nvPr>
            <p:ph type="body" sz="quarter" idx="13"/>
          </p:nvPr>
        </p:nvSpPr>
        <p:spPr>
          <a:xfrm>
            <a:off x="838200" y="1083468"/>
            <a:ext cx="4305300" cy="233288"/>
          </a:xfrm>
        </p:spPr>
        <p:txBody>
          <a:bodyPr>
            <a:noAutofit/>
          </a:bodyPr>
          <a:lstStyle>
            <a:lvl1pPr marL="0" indent="0">
              <a:buNone/>
              <a:defRPr sz="1800">
                <a:solidFill>
                  <a:schemeClr val="accent4"/>
                </a:solidFill>
              </a:defRPr>
            </a:lvl1pPr>
          </a:lstStyle>
          <a:p>
            <a:pPr lvl="0"/>
            <a:r>
              <a:rPr lang="en-US"/>
              <a:t>Edit Master text styles</a:t>
            </a:r>
          </a:p>
        </p:txBody>
      </p:sp>
      <p:sp>
        <p:nvSpPr>
          <p:cNvPr id="14" name="Title 6">
            <a:extLst>
              <a:ext uri="{FF2B5EF4-FFF2-40B4-BE49-F238E27FC236}">
                <a16:creationId xmlns:a16="http://schemas.microsoft.com/office/drawing/2014/main" id="{EFD506EE-2E91-431C-B253-FA66341150C1}"/>
              </a:ext>
            </a:extLst>
          </p:cNvPr>
          <p:cNvSpPr>
            <a:spLocks noGrp="1"/>
          </p:cNvSpPr>
          <p:nvPr>
            <p:ph type="title"/>
          </p:nvPr>
        </p:nvSpPr>
        <p:spPr>
          <a:xfrm>
            <a:off x="838200" y="365126"/>
            <a:ext cx="10515600" cy="615950"/>
          </a:xfrm>
        </p:spPr>
        <p:txBody>
          <a:bodyPr/>
          <a:lstStyle>
            <a:lvl1pPr>
              <a:defRPr b="1">
                <a:solidFill>
                  <a:schemeClr val="bg2"/>
                </a:solidFill>
              </a:defRPr>
            </a:lvl1pPr>
          </a:lstStyle>
          <a:p>
            <a:r>
              <a:rPr lang="en-US"/>
              <a:t>Click to edit Master title style</a:t>
            </a:r>
            <a:endParaRPr lang="en-US" dirty="0"/>
          </a:p>
        </p:txBody>
      </p:sp>
      <p:pic>
        <p:nvPicPr>
          <p:cNvPr id="15" name="Picture 14" descr="A picture containing indoor&#10;&#10;Description generated with very high confidence">
            <a:extLst>
              <a:ext uri="{FF2B5EF4-FFF2-40B4-BE49-F238E27FC236}">
                <a16:creationId xmlns:a16="http://schemas.microsoft.com/office/drawing/2014/main" id="{4BC74590-49ED-412A-80B2-95930252E6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145769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st Slide - Dark">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221F55-D8F5-4D19-8378-4FBD622BF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2037" y="2624259"/>
            <a:ext cx="5047926" cy="1609483"/>
          </a:xfrm>
          <a:prstGeom prst="rect">
            <a:avLst/>
          </a:prstGeom>
        </p:spPr>
      </p:pic>
    </p:spTree>
    <p:extLst>
      <p:ext uri="{BB962C8B-B14F-4D97-AF65-F5344CB8AC3E}">
        <p14:creationId xmlns:p14="http://schemas.microsoft.com/office/powerpoint/2010/main" val="4223145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2F4F0"/>
        </a:solidFill>
        <a:effectLst/>
      </p:bgPr>
    </p:bg>
    <p:spTree>
      <p:nvGrpSpPr>
        <p:cNvPr id="1" name=""/>
        <p:cNvGrpSpPr/>
        <p:nvPr/>
      </p:nvGrpSpPr>
      <p:grpSpPr>
        <a:xfrm>
          <a:off x="0" y="0"/>
          <a:ext cx="0" cy="0"/>
          <a:chOff x="0" y="0"/>
          <a:chExt cx="0" cy="0"/>
        </a:xfrm>
      </p:grpSpPr>
      <p:pic>
        <p:nvPicPr>
          <p:cNvPr id="4" name="Picture 6" descr="background">
            <a:extLst>
              <a:ext uri="{FF2B5EF4-FFF2-40B4-BE49-F238E27FC236}">
                <a16:creationId xmlns:a16="http://schemas.microsoft.com/office/drawing/2014/main" id="{4C98CA2C-7A7E-464A-9C5E-8C8636528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hite_shadow_chip">
            <a:extLst>
              <a:ext uri="{FF2B5EF4-FFF2-40B4-BE49-F238E27FC236}">
                <a16:creationId xmlns:a16="http://schemas.microsoft.com/office/drawing/2014/main" id="{A51E0BA7-7612-45E4-AEEE-81B87AAB2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12192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logo-goldpan">
            <a:extLst>
              <a:ext uri="{FF2B5EF4-FFF2-40B4-BE49-F238E27FC236}">
                <a16:creationId xmlns:a16="http://schemas.microsoft.com/office/drawing/2014/main" id="{4A3C29B0-AE7B-4C09-9726-7333A6802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1" y="152400"/>
            <a:ext cx="62611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a:extLst>
              <a:ext uri="{FF2B5EF4-FFF2-40B4-BE49-F238E27FC236}">
                <a16:creationId xmlns:a16="http://schemas.microsoft.com/office/drawing/2014/main" id="{C4ED885D-6BDC-4E24-AB41-B1EFB976FE58}"/>
              </a:ext>
            </a:extLst>
          </p:cNvPr>
          <p:cNvSpPr>
            <a:spLocks noGrp="1" noChangeArrowheads="1"/>
          </p:cNvSpPr>
          <p:nvPr>
            <p:ph type="subTitle" idx="1"/>
          </p:nvPr>
        </p:nvSpPr>
        <p:spPr>
          <a:xfrm>
            <a:off x="1828800" y="4191000"/>
            <a:ext cx="8534400" cy="1524000"/>
          </a:xfrm>
        </p:spPr>
        <p:txBody>
          <a:bodyPr/>
          <a:lstStyle>
            <a:lvl1pPr marL="0" indent="0" algn="ctr">
              <a:buFontTx/>
              <a:buNone/>
              <a:defRPr/>
            </a:lvl1pPr>
          </a:lstStyle>
          <a:p>
            <a:pPr lvl="0"/>
            <a:r>
              <a:rPr lang="en-US" altLang="en-US" noProof="0"/>
              <a:t>Click to edit Master subtitle style</a:t>
            </a:r>
          </a:p>
        </p:txBody>
      </p:sp>
      <p:sp>
        <p:nvSpPr>
          <p:cNvPr id="61449" name="Rectangle 9">
            <a:extLst>
              <a:ext uri="{FF2B5EF4-FFF2-40B4-BE49-F238E27FC236}">
                <a16:creationId xmlns:a16="http://schemas.microsoft.com/office/drawing/2014/main" id="{F484CB95-6B59-4C6D-A21E-33E14E6A74BB}"/>
              </a:ext>
            </a:extLst>
          </p:cNvPr>
          <p:cNvSpPr>
            <a:spLocks noGrp="1" noChangeArrowheads="1"/>
          </p:cNvSpPr>
          <p:nvPr>
            <p:ph type="ctrTitle"/>
          </p:nvPr>
        </p:nvSpPr>
        <p:spPr>
          <a:xfrm>
            <a:off x="914400" y="1981201"/>
            <a:ext cx="10363200" cy="1470025"/>
          </a:xfrm>
        </p:spPr>
        <p:txBody>
          <a:bodyPr/>
          <a:lstStyle>
            <a:lvl1pPr>
              <a:defRPr/>
            </a:lvl1pPr>
          </a:lstStyle>
          <a:p>
            <a:pPr lvl="0"/>
            <a:r>
              <a:rPr lang="en-US" altLang="en-US" noProof="0"/>
              <a:t>Click to edit Master title style</a:t>
            </a:r>
          </a:p>
        </p:txBody>
      </p:sp>
      <p:sp>
        <p:nvSpPr>
          <p:cNvPr id="7" name="Rectangle 3">
            <a:extLst>
              <a:ext uri="{FF2B5EF4-FFF2-40B4-BE49-F238E27FC236}">
                <a16:creationId xmlns:a16="http://schemas.microsoft.com/office/drawing/2014/main" id="{B643FE70-E286-4210-997A-4FDC37C40808}"/>
              </a:ext>
            </a:extLst>
          </p:cNvPr>
          <p:cNvSpPr>
            <a:spLocks noGrp="1" noChangeArrowheads="1"/>
          </p:cNvSpPr>
          <p:nvPr>
            <p:ph type="dt" sz="half" idx="10"/>
          </p:nvPr>
        </p:nvSpPr>
        <p:spPr>
          <a:xfrm>
            <a:off x="609600" y="6245225"/>
            <a:ext cx="2844800" cy="476250"/>
          </a:xfrm>
        </p:spPr>
        <p:txBody>
          <a:bodyPr/>
          <a:lstStyle>
            <a:lvl1pPr>
              <a:defRPr/>
            </a:lvl1pPr>
          </a:lstStyle>
          <a:p>
            <a:pPr>
              <a:defRPr/>
            </a:pPr>
            <a:fld id="{04464F0A-6296-4FD2-8A4D-572A6F5687C8}" type="datetime1">
              <a:rPr lang="en-US" altLang="en-US"/>
              <a:pPr>
                <a:defRPr/>
              </a:pPr>
              <a:t>6/26/2020</a:t>
            </a:fld>
            <a:endParaRPr lang="en-US" altLang="en-US"/>
          </a:p>
        </p:txBody>
      </p:sp>
      <p:sp>
        <p:nvSpPr>
          <p:cNvPr id="8" name="Rectangle 4">
            <a:extLst>
              <a:ext uri="{FF2B5EF4-FFF2-40B4-BE49-F238E27FC236}">
                <a16:creationId xmlns:a16="http://schemas.microsoft.com/office/drawing/2014/main" id="{3CCB7367-60B4-4FAE-9829-BEC5CBABA761}"/>
              </a:ext>
            </a:extLst>
          </p:cNvPr>
          <p:cNvSpPr>
            <a:spLocks noGrp="1" noChangeArrowheads="1"/>
          </p:cNvSpPr>
          <p:nvPr>
            <p:ph type="ftr" sz="quarter" idx="11"/>
          </p:nvPr>
        </p:nvSpPr>
        <p:spPr>
          <a:xfrm>
            <a:off x="4165600" y="6245225"/>
            <a:ext cx="3860800" cy="476250"/>
          </a:xfrm>
        </p:spPr>
        <p:txBody>
          <a:bodyPr/>
          <a:lstStyle>
            <a:lvl1pPr>
              <a:defRPr/>
            </a:lvl1pPr>
          </a:lstStyle>
          <a:p>
            <a:pPr>
              <a:defRPr/>
            </a:pPr>
            <a:r>
              <a:rPr lang="en-US" altLang="en-US"/>
              <a:t>County of Tuolumne, California</a:t>
            </a:r>
          </a:p>
        </p:txBody>
      </p:sp>
      <p:sp>
        <p:nvSpPr>
          <p:cNvPr id="9" name="Rectangle 5">
            <a:extLst>
              <a:ext uri="{FF2B5EF4-FFF2-40B4-BE49-F238E27FC236}">
                <a16:creationId xmlns:a16="http://schemas.microsoft.com/office/drawing/2014/main" id="{A64081C5-3995-400C-A63B-7D55E2040C3F}"/>
              </a:ext>
            </a:extLst>
          </p:cNvPr>
          <p:cNvSpPr>
            <a:spLocks noGrp="1" noChangeArrowheads="1"/>
          </p:cNvSpPr>
          <p:nvPr>
            <p:ph type="sldNum" sz="quarter" idx="12"/>
          </p:nvPr>
        </p:nvSpPr>
        <p:spPr>
          <a:xfrm>
            <a:off x="8737600" y="6245225"/>
            <a:ext cx="2844800" cy="476250"/>
          </a:xfrm>
        </p:spPr>
        <p:txBody>
          <a:bodyPr/>
          <a:lstStyle>
            <a:lvl1pPr>
              <a:defRPr/>
            </a:lvl1pPr>
          </a:lstStyle>
          <a:p>
            <a:pPr>
              <a:defRPr/>
            </a:pPr>
            <a:fld id="{1B0CCEFB-E2C9-4781-A995-3EFFCDB2E8A0}" type="slidenum">
              <a:rPr lang="en-US" altLang="en-US"/>
              <a:pPr>
                <a:defRPr/>
              </a:pPr>
              <a:t>‹#›</a:t>
            </a:fld>
            <a:endParaRPr lang="en-US" altLang="en-US"/>
          </a:p>
        </p:txBody>
      </p:sp>
    </p:spTree>
    <p:extLst>
      <p:ext uri="{BB962C8B-B14F-4D97-AF65-F5344CB8AC3E}">
        <p14:creationId xmlns:p14="http://schemas.microsoft.com/office/powerpoint/2010/main" val="1610890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64F6-CB34-4558-93E0-15CB2E993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FCB585-C142-484D-A948-784A70B00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50BCCAD-AF10-4967-AA14-DA48D063762A}"/>
              </a:ext>
            </a:extLst>
          </p:cNvPr>
          <p:cNvSpPr>
            <a:spLocks noGrp="1" noChangeArrowheads="1"/>
          </p:cNvSpPr>
          <p:nvPr>
            <p:ph type="dt" sz="half" idx="10"/>
          </p:nvPr>
        </p:nvSpPr>
        <p:spPr>
          <a:ln/>
        </p:spPr>
        <p:txBody>
          <a:bodyPr/>
          <a:lstStyle>
            <a:lvl1pPr>
              <a:defRPr/>
            </a:lvl1pPr>
          </a:lstStyle>
          <a:p>
            <a:pPr>
              <a:defRPr/>
            </a:pPr>
            <a:fld id="{AD51B8AA-46F1-43A4-B72C-DDEE2D96AB1A}" type="datetime1">
              <a:rPr lang="en-US" altLang="en-US"/>
              <a:pPr>
                <a:defRPr/>
              </a:pPr>
              <a:t>6/26/2020</a:t>
            </a:fld>
            <a:endParaRPr lang="en-US" altLang="en-US"/>
          </a:p>
        </p:txBody>
      </p:sp>
      <p:sp>
        <p:nvSpPr>
          <p:cNvPr id="5" name="Rectangle 6">
            <a:extLst>
              <a:ext uri="{FF2B5EF4-FFF2-40B4-BE49-F238E27FC236}">
                <a16:creationId xmlns:a16="http://schemas.microsoft.com/office/drawing/2014/main" id="{DDB58D31-BD7D-43D5-B2A3-777B3FEB7BB6}"/>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6" name="Rectangle 7">
            <a:extLst>
              <a:ext uri="{FF2B5EF4-FFF2-40B4-BE49-F238E27FC236}">
                <a16:creationId xmlns:a16="http://schemas.microsoft.com/office/drawing/2014/main" id="{8FF85D22-4967-47B0-87B3-B248CCA97C30}"/>
              </a:ext>
            </a:extLst>
          </p:cNvPr>
          <p:cNvSpPr>
            <a:spLocks noGrp="1" noChangeArrowheads="1"/>
          </p:cNvSpPr>
          <p:nvPr>
            <p:ph type="sldNum" sz="quarter" idx="12"/>
          </p:nvPr>
        </p:nvSpPr>
        <p:spPr>
          <a:ln/>
        </p:spPr>
        <p:txBody>
          <a:bodyPr/>
          <a:lstStyle>
            <a:lvl1pPr>
              <a:defRPr/>
            </a:lvl1pPr>
          </a:lstStyle>
          <a:p>
            <a:pPr>
              <a:defRPr/>
            </a:pPr>
            <a:fld id="{41870364-E6BD-4061-BFBF-2EF87B460C60}" type="slidenum">
              <a:rPr lang="en-US" altLang="en-US"/>
              <a:pPr>
                <a:defRPr/>
              </a:pPr>
              <a:t>‹#›</a:t>
            </a:fld>
            <a:endParaRPr lang="en-US" altLang="en-US"/>
          </a:p>
        </p:txBody>
      </p:sp>
    </p:spTree>
    <p:extLst>
      <p:ext uri="{BB962C8B-B14F-4D97-AF65-F5344CB8AC3E}">
        <p14:creationId xmlns:p14="http://schemas.microsoft.com/office/powerpoint/2010/main" val="729217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D17C-619F-456A-9656-904F18AF8A0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6804B2-67BC-4557-A6C9-1E1D86812B4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1D18CBAC-34FD-4170-947F-EA9B145251D4}"/>
              </a:ext>
            </a:extLst>
          </p:cNvPr>
          <p:cNvSpPr>
            <a:spLocks noGrp="1" noChangeArrowheads="1"/>
          </p:cNvSpPr>
          <p:nvPr>
            <p:ph type="dt" sz="half" idx="10"/>
          </p:nvPr>
        </p:nvSpPr>
        <p:spPr>
          <a:ln/>
        </p:spPr>
        <p:txBody>
          <a:bodyPr/>
          <a:lstStyle>
            <a:lvl1pPr>
              <a:defRPr/>
            </a:lvl1pPr>
          </a:lstStyle>
          <a:p>
            <a:pPr>
              <a:defRPr/>
            </a:pPr>
            <a:fld id="{EFC17CEF-272E-4108-9381-3941851AC225}" type="datetime1">
              <a:rPr lang="en-US" altLang="en-US"/>
              <a:pPr>
                <a:defRPr/>
              </a:pPr>
              <a:t>6/26/2020</a:t>
            </a:fld>
            <a:endParaRPr lang="en-US" altLang="en-US"/>
          </a:p>
        </p:txBody>
      </p:sp>
      <p:sp>
        <p:nvSpPr>
          <p:cNvPr id="5" name="Rectangle 6">
            <a:extLst>
              <a:ext uri="{FF2B5EF4-FFF2-40B4-BE49-F238E27FC236}">
                <a16:creationId xmlns:a16="http://schemas.microsoft.com/office/drawing/2014/main" id="{59D9BE2B-5080-4D7A-8075-294A716CD38E}"/>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6" name="Rectangle 7">
            <a:extLst>
              <a:ext uri="{FF2B5EF4-FFF2-40B4-BE49-F238E27FC236}">
                <a16:creationId xmlns:a16="http://schemas.microsoft.com/office/drawing/2014/main" id="{4C0B9D41-333E-4451-98C9-2C03EB635D24}"/>
              </a:ext>
            </a:extLst>
          </p:cNvPr>
          <p:cNvSpPr>
            <a:spLocks noGrp="1" noChangeArrowheads="1"/>
          </p:cNvSpPr>
          <p:nvPr>
            <p:ph type="sldNum" sz="quarter" idx="12"/>
          </p:nvPr>
        </p:nvSpPr>
        <p:spPr>
          <a:ln/>
        </p:spPr>
        <p:txBody>
          <a:bodyPr/>
          <a:lstStyle>
            <a:lvl1pPr>
              <a:defRPr/>
            </a:lvl1pPr>
          </a:lstStyle>
          <a:p>
            <a:pPr>
              <a:defRPr/>
            </a:pPr>
            <a:fld id="{3598F51E-0217-42D9-9A51-3327B0774CB2}" type="slidenum">
              <a:rPr lang="en-US" altLang="en-US"/>
              <a:pPr>
                <a:defRPr/>
              </a:pPr>
              <a:t>‹#›</a:t>
            </a:fld>
            <a:endParaRPr lang="en-US" altLang="en-US"/>
          </a:p>
        </p:txBody>
      </p:sp>
    </p:spTree>
    <p:extLst>
      <p:ext uri="{BB962C8B-B14F-4D97-AF65-F5344CB8AC3E}">
        <p14:creationId xmlns:p14="http://schemas.microsoft.com/office/powerpoint/2010/main" val="1818760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17329-F8FC-41ED-80FB-DA63E51DF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8FDF8-A759-47CA-96B4-CE03A29CEAE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77D3A1-08A0-4BE5-B6C1-1CF81E28EBA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B50EAC7-3BAF-4989-B6A5-6D24ECD994C1}"/>
              </a:ext>
            </a:extLst>
          </p:cNvPr>
          <p:cNvSpPr>
            <a:spLocks noGrp="1" noChangeArrowheads="1"/>
          </p:cNvSpPr>
          <p:nvPr>
            <p:ph type="dt" sz="half" idx="10"/>
          </p:nvPr>
        </p:nvSpPr>
        <p:spPr>
          <a:ln/>
        </p:spPr>
        <p:txBody>
          <a:bodyPr/>
          <a:lstStyle>
            <a:lvl1pPr>
              <a:defRPr/>
            </a:lvl1pPr>
          </a:lstStyle>
          <a:p>
            <a:pPr>
              <a:defRPr/>
            </a:pPr>
            <a:fld id="{906D1BDF-4B3E-407E-B8C7-4435D71600E4}" type="datetime1">
              <a:rPr lang="en-US" altLang="en-US"/>
              <a:pPr>
                <a:defRPr/>
              </a:pPr>
              <a:t>6/26/2020</a:t>
            </a:fld>
            <a:endParaRPr lang="en-US" altLang="en-US"/>
          </a:p>
        </p:txBody>
      </p:sp>
      <p:sp>
        <p:nvSpPr>
          <p:cNvPr id="6" name="Rectangle 6">
            <a:extLst>
              <a:ext uri="{FF2B5EF4-FFF2-40B4-BE49-F238E27FC236}">
                <a16:creationId xmlns:a16="http://schemas.microsoft.com/office/drawing/2014/main" id="{F6EB308D-3492-47A3-A575-0F1EDA279158}"/>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7" name="Rectangle 7">
            <a:extLst>
              <a:ext uri="{FF2B5EF4-FFF2-40B4-BE49-F238E27FC236}">
                <a16:creationId xmlns:a16="http://schemas.microsoft.com/office/drawing/2014/main" id="{0781BC5D-4408-4BE7-A607-BC5BC531D276}"/>
              </a:ext>
            </a:extLst>
          </p:cNvPr>
          <p:cNvSpPr>
            <a:spLocks noGrp="1" noChangeArrowheads="1"/>
          </p:cNvSpPr>
          <p:nvPr>
            <p:ph type="sldNum" sz="quarter" idx="12"/>
          </p:nvPr>
        </p:nvSpPr>
        <p:spPr>
          <a:ln/>
        </p:spPr>
        <p:txBody>
          <a:bodyPr/>
          <a:lstStyle>
            <a:lvl1pPr>
              <a:defRPr/>
            </a:lvl1pPr>
          </a:lstStyle>
          <a:p>
            <a:pPr>
              <a:defRPr/>
            </a:pPr>
            <a:fld id="{6539B214-C8DC-4312-8862-508FD628448F}" type="slidenum">
              <a:rPr lang="en-US" altLang="en-US"/>
              <a:pPr>
                <a:defRPr/>
              </a:pPr>
              <a:t>‹#›</a:t>
            </a:fld>
            <a:endParaRPr lang="en-US" altLang="en-US"/>
          </a:p>
        </p:txBody>
      </p:sp>
    </p:spTree>
    <p:extLst>
      <p:ext uri="{BB962C8B-B14F-4D97-AF65-F5344CB8AC3E}">
        <p14:creationId xmlns:p14="http://schemas.microsoft.com/office/powerpoint/2010/main" val="314554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07A6-7EF4-41B6-965A-496FB485A9F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996C4-DD5D-4F90-9D27-9439742F16B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8F13C4-DA05-47A3-B752-4B15E2CD946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61021-CFAC-42FD-9078-A27041603EA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DA373-D429-4128-BC3C-F066E612956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B4E2262-4E77-4004-A616-7FCC4EE86433}"/>
              </a:ext>
            </a:extLst>
          </p:cNvPr>
          <p:cNvSpPr>
            <a:spLocks noGrp="1" noChangeArrowheads="1"/>
          </p:cNvSpPr>
          <p:nvPr>
            <p:ph type="dt" sz="half" idx="10"/>
          </p:nvPr>
        </p:nvSpPr>
        <p:spPr>
          <a:ln/>
        </p:spPr>
        <p:txBody>
          <a:bodyPr/>
          <a:lstStyle>
            <a:lvl1pPr>
              <a:defRPr/>
            </a:lvl1pPr>
          </a:lstStyle>
          <a:p>
            <a:pPr>
              <a:defRPr/>
            </a:pPr>
            <a:fld id="{1912F89F-E08B-4D20-844C-E61C30107B57}" type="datetime1">
              <a:rPr lang="en-US" altLang="en-US"/>
              <a:pPr>
                <a:defRPr/>
              </a:pPr>
              <a:t>6/26/2020</a:t>
            </a:fld>
            <a:endParaRPr lang="en-US" altLang="en-US"/>
          </a:p>
        </p:txBody>
      </p:sp>
      <p:sp>
        <p:nvSpPr>
          <p:cNvPr id="8" name="Rectangle 6">
            <a:extLst>
              <a:ext uri="{FF2B5EF4-FFF2-40B4-BE49-F238E27FC236}">
                <a16:creationId xmlns:a16="http://schemas.microsoft.com/office/drawing/2014/main" id="{313FAB31-692F-4B9C-B9B7-E350549DDFF1}"/>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9" name="Rectangle 7">
            <a:extLst>
              <a:ext uri="{FF2B5EF4-FFF2-40B4-BE49-F238E27FC236}">
                <a16:creationId xmlns:a16="http://schemas.microsoft.com/office/drawing/2014/main" id="{33162CF7-B0CE-45D2-A513-84F1B85AB0DB}"/>
              </a:ext>
            </a:extLst>
          </p:cNvPr>
          <p:cNvSpPr>
            <a:spLocks noGrp="1" noChangeArrowheads="1"/>
          </p:cNvSpPr>
          <p:nvPr>
            <p:ph type="sldNum" sz="quarter" idx="12"/>
          </p:nvPr>
        </p:nvSpPr>
        <p:spPr>
          <a:ln/>
        </p:spPr>
        <p:txBody>
          <a:bodyPr/>
          <a:lstStyle>
            <a:lvl1pPr>
              <a:defRPr/>
            </a:lvl1pPr>
          </a:lstStyle>
          <a:p>
            <a:pPr>
              <a:defRPr/>
            </a:pPr>
            <a:fld id="{A933AB67-9BB0-4AF2-80CE-EB0907829513}" type="slidenum">
              <a:rPr lang="en-US" altLang="en-US"/>
              <a:pPr>
                <a:defRPr/>
              </a:pPr>
              <a:t>‹#›</a:t>
            </a:fld>
            <a:endParaRPr lang="en-US" altLang="en-US"/>
          </a:p>
        </p:txBody>
      </p:sp>
    </p:spTree>
    <p:extLst>
      <p:ext uri="{BB962C8B-B14F-4D97-AF65-F5344CB8AC3E}">
        <p14:creationId xmlns:p14="http://schemas.microsoft.com/office/powerpoint/2010/main" val="33001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urthous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clipart&#10;&#10;Description generated with high confidence">
            <a:extLst>
              <a:ext uri="{FF2B5EF4-FFF2-40B4-BE49-F238E27FC236}">
                <a16:creationId xmlns:a16="http://schemas.microsoft.com/office/drawing/2014/main" id="{8E91FC6D-75ED-4282-BF64-7A1F5B4588C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902" b="91667" l="2115" r="91239">
                        <a14:foregroundMark x1="5801" y1="16477" x2="5801" y2="16477"/>
                        <a14:foregroundMark x1="2175" y1="15909" x2="2175" y2="15909"/>
                        <a14:foregroundMark x1="44109" y1="33902" x2="44109" y2="33902"/>
                        <a14:foregroundMark x1="56556" y1="24242" x2="56556" y2="24242"/>
                        <a14:foregroundMark x1="70030" y1="26515" x2="70030" y2="26515"/>
                        <a14:foregroundMark x1="81692" y1="27273" x2="81692" y2="27273"/>
                        <a14:foregroundMark x1="79698" y1="74053" x2="79698" y2="74053"/>
                        <a14:foregroundMark x1="46224" y1="72917" x2="46224" y2="72917"/>
                        <a14:foregroundMark x1="36254" y1="86932" x2="36254" y2="86932"/>
                        <a14:foregroundMark x1="36737" y1="86932" x2="36737" y2="86932"/>
                        <a14:foregroundMark x1="35106" y1="83523" x2="35287" y2="91288"/>
                        <a14:foregroundMark x1="34804" y1="88826" x2="44532" y2="89205"/>
                        <a14:foregroundMark x1="44532" y1="89205" x2="63867" y2="86932"/>
                        <a14:foregroundMark x1="63867" y1="86932" x2="74683" y2="87121"/>
                        <a14:foregroundMark x1="74683" y1="87121" x2="89970" y2="81061"/>
                        <a14:foregroundMark x1="84411" y1="91098" x2="89063" y2="76326"/>
                        <a14:foregroundMark x1="88943" y1="75758" x2="88278" y2="87689"/>
                        <a14:foregroundMark x1="87915" y1="91856" x2="90211" y2="90530"/>
                        <a14:foregroundMark x1="90514" y1="91856" x2="90514" y2="91856"/>
                        <a14:foregroundMark x1="91118" y1="76894" x2="91118" y2="76894"/>
                        <a14:foregroundMark x1="91299" y1="74242" x2="91299" y2="74242"/>
                        <a14:foregroundMark x1="75347" y1="66477" x2="75347" y2="66477"/>
                        <a14:foregroundMark x1="75347" y1="66667" x2="75347" y2="66667"/>
                        <a14:foregroundMark x1="28882" y1="8902" x2="34381" y2="14962"/>
                        <a14:foregroundMark x1="75347" y1="66667" x2="75347" y2="66667"/>
                        <a14:foregroundMark x1="75227" y1="66667" x2="75347" y2="66856"/>
                        <a14:foregroundMark x1="75347" y1="66856" x2="75347" y2="66856"/>
                        <a14:foregroundMark x1="75166" y1="66856" x2="75166" y2="66856"/>
                        <a14:foregroundMark x1="75227" y1="66667" x2="75227" y2="66667"/>
                        <a14:backgroundMark x1="35831" y1="70644" x2="35831" y2="70644"/>
                        <a14:backgroundMark x1="47976" y1="71970" x2="47976" y2="71970"/>
                        <a14:backgroundMark x1="54804" y1="67992" x2="54804" y2="67992"/>
                        <a14:backgroundMark x1="66586" y1="66856" x2="66586" y2="66856"/>
                        <a14:backgroundMark x1="66526" y1="71402" x2="66526" y2="78977"/>
                        <a14:backgroundMark x1="66586" y1="79545" x2="66586" y2="79545"/>
                        <a14:backgroundMark x1="75045" y1="66856" x2="75045" y2="66856"/>
                        <a14:backgroundMark x1="75227" y1="66856" x2="75227" y2="66856"/>
                        <a14:backgroundMark x1="75227" y1="66856" x2="75227" y2="66856"/>
                        <a14:backgroundMark x1="75106" y1="67045" x2="75106" y2="67045"/>
                        <a14:backgroundMark x1="75166" y1="67235" x2="75166" y2="67235"/>
                      </a14:backgroundRemoval>
                    </a14:imgEffect>
                  </a14:imgLayer>
                </a14:imgProps>
              </a:ext>
              <a:ext uri="{28A0092B-C50C-407E-A947-70E740481C1C}">
                <a14:useLocalDpi xmlns:a14="http://schemas.microsoft.com/office/drawing/2010/main" val="0"/>
              </a:ext>
            </a:extLst>
          </a:blip>
          <a:stretch>
            <a:fillRect/>
          </a:stretch>
        </p:blipFill>
        <p:spPr>
          <a:xfrm>
            <a:off x="10086373" y="6186235"/>
            <a:ext cx="2105627" cy="671765"/>
          </a:xfrm>
          <a:prstGeom prst="rect">
            <a:avLst/>
          </a:prstGeom>
        </p:spPr>
      </p:pic>
      <p:sp>
        <p:nvSpPr>
          <p:cNvPr id="14" name="Title 13">
            <a:extLst>
              <a:ext uri="{FF2B5EF4-FFF2-40B4-BE49-F238E27FC236}">
                <a16:creationId xmlns:a16="http://schemas.microsoft.com/office/drawing/2014/main" id="{6EBFD109-9485-4E4F-9DD8-2B26A0BD5CEA}"/>
              </a:ext>
            </a:extLst>
          </p:cNvPr>
          <p:cNvSpPr>
            <a:spLocks noGrp="1"/>
          </p:cNvSpPr>
          <p:nvPr>
            <p:ph type="title"/>
          </p:nvPr>
        </p:nvSpPr>
        <p:spPr>
          <a:xfrm>
            <a:off x="623586" y="1950117"/>
            <a:ext cx="9462787" cy="774033"/>
          </a:xfrm>
        </p:spPr>
        <p:txBody>
          <a:bodyPr>
            <a:noAutofit/>
          </a:bodyPr>
          <a:lstStyle>
            <a:lvl1pPr>
              <a:defRPr b="1">
                <a:solidFill>
                  <a:schemeClr val="accent5">
                    <a:lumMod val="50000"/>
                  </a:schemeClr>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01E44064-B6C6-4C26-BE6D-C2C3294AB768}"/>
              </a:ext>
            </a:extLst>
          </p:cNvPr>
          <p:cNvSpPr>
            <a:spLocks noGrp="1"/>
          </p:cNvSpPr>
          <p:nvPr>
            <p:ph type="subTitle" idx="1"/>
          </p:nvPr>
        </p:nvSpPr>
        <p:spPr>
          <a:xfrm>
            <a:off x="623585" y="2799430"/>
            <a:ext cx="9462787" cy="77403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7829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102D-792C-419C-825E-B402FBF00905}"/>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CB4C234-8A15-4434-8D31-7F5E59D622FB}"/>
              </a:ext>
            </a:extLst>
          </p:cNvPr>
          <p:cNvSpPr>
            <a:spLocks noGrp="1" noChangeArrowheads="1"/>
          </p:cNvSpPr>
          <p:nvPr>
            <p:ph type="dt" sz="half" idx="10"/>
          </p:nvPr>
        </p:nvSpPr>
        <p:spPr>
          <a:ln/>
        </p:spPr>
        <p:txBody>
          <a:bodyPr/>
          <a:lstStyle>
            <a:lvl1pPr>
              <a:defRPr/>
            </a:lvl1pPr>
          </a:lstStyle>
          <a:p>
            <a:pPr>
              <a:defRPr/>
            </a:pPr>
            <a:fld id="{4FB73D0A-5FD3-4DDC-ADE7-477DF5B9C4B2}" type="datetime1">
              <a:rPr lang="en-US" altLang="en-US"/>
              <a:pPr>
                <a:defRPr/>
              </a:pPr>
              <a:t>6/26/2020</a:t>
            </a:fld>
            <a:endParaRPr lang="en-US" altLang="en-US"/>
          </a:p>
        </p:txBody>
      </p:sp>
      <p:sp>
        <p:nvSpPr>
          <p:cNvPr id="4" name="Rectangle 6">
            <a:extLst>
              <a:ext uri="{FF2B5EF4-FFF2-40B4-BE49-F238E27FC236}">
                <a16:creationId xmlns:a16="http://schemas.microsoft.com/office/drawing/2014/main" id="{F1604B67-EB30-4C0A-9212-4F2DF8DAC138}"/>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5" name="Rectangle 7">
            <a:extLst>
              <a:ext uri="{FF2B5EF4-FFF2-40B4-BE49-F238E27FC236}">
                <a16:creationId xmlns:a16="http://schemas.microsoft.com/office/drawing/2014/main" id="{2D41ADBA-1697-418C-8A76-50019EBC053F}"/>
              </a:ext>
            </a:extLst>
          </p:cNvPr>
          <p:cNvSpPr>
            <a:spLocks noGrp="1" noChangeArrowheads="1"/>
          </p:cNvSpPr>
          <p:nvPr>
            <p:ph type="sldNum" sz="quarter" idx="12"/>
          </p:nvPr>
        </p:nvSpPr>
        <p:spPr>
          <a:ln/>
        </p:spPr>
        <p:txBody>
          <a:bodyPr/>
          <a:lstStyle>
            <a:lvl1pPr>
              <a:defRPr/>
            </a:lvl1pPr>
          </a:lstStyle>
          <a:p>
            <a:pPr>
              <a:defRPr/>
            </a:pPr>
            <a:fld id="{E6FEE663-2B09-4FDA-9912-6227976EF69A}" type="slidenum">
              <a:rPr lang="en-US" altLang="en-US"/>
              <a:pPr>
                <a:defRPr/>
              </a:pPr>
              <a:t>‹#›</a:t>
            </a:fld>
            <a:endParaRPr lang="en-US" altLang="en-US"/>
          </a:p>
        </p:txBody>
      </p:sp>
    </p:spTree>
    <p:extLst>
      <p:ext uri="{BB962C8B-B14F-4D97-AF65-F5344CB8AC3E}">
        <p14:creationId xmlns:p14="http://schemas.microsoft.com/office/powerpoint/2010/main" val="262613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74BAA12-6B20-425E-A417-79E8CFFA8410}"/>
              </a:ext>
            </a:extLst>
          </p:cNvPr>
          <p:cNvSpPr>
            <a:spLocks noGrp="1" noChangeArrowheads="1"/>
          </p:cNvSpPr>
          <p:nvPr>
            <p:ph type="dt" sz="half" idx="10"/>
          </p:nvPr>
        </p:nvSpPr>
        <p:spPr>
          <a:ln/>
        </p:spPr>
        <p:txBody>
          <a:bodyPr/>
          <a:lstStyle>
            <a:lvl1pPr>
              <a:defRPr/>
            </a:lvl1pPr>
          </a:lstStyle>
          <a:p>
            <a:pPr>
              <a:defRPr/>
            </a:pPr>
            <a:fld id="{8D15ECA5-B656-407F-9C12-C4A2838A6A1D}" type="datetime1">
              <a:rPr lang="en-US" altLang="en-US"/>
              <a:pPr>
                <a:defRPr/>
              </a:pPr>
              <a:t>6/26/2020</a:t>
            </a:fld>
            <a:endParaRPr lang="en-US" altLang="en-US"/>
          </a:p>
        </p:txBody>
      </p:sp>
      <p:sp>
        <p:nvSpPr>
          <p:cNvPr id="3" name="Rectangle 6">
            <a:extLst>
              <a:ext uri="{FF2B5EF4-FFF2-40B4-BE49-F238E27FC236}">
                <a16:creationId xmlns:a16="http://schemas.microsoft.com/office/drawing/2014/main" id="{EE9877A6-9A27-4A63-B62C-0C62F7A1F7BD}"/>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4" name="Rectangle 7">
            <a:extLst>
              <a:ext uri="{FF2B5EF4-FFF2-40B4-BE49-F238E27FC236}">
                <a16:creationId xmlns:a16="http://schemas.microsoft.com/office/drawing/2014/main" id="{6AC27CFD-9AC0-472F-8B4C-C5DDBB3A6BD7}"/>
              </a:ext>
            </a:extLst>
          </p:cNvPr>
          <p:cNvSpPr>
            <a:spLocks noGrp="1" noChangeArrowheads="1"/>
          </p:cNvSpPr>
          <p:nvPr>
            <p:ph type="sldNum" sz="quarter" idx="12"/>
          </p:nvPr>
        </p:nvSpPr>
        <p:spPr>
          <a:ln/>
        </p:spPr>
        <p:txBody>
          <a:bodyPr/>
          <a:lstStyle>
            <a:lvl1pPr>
              <a:defRPr/>
            </a:lvl1pPr>
          </a:lstStyle>
          <a:p>
            <a:pPr>
              <a:defRPr/>
            </a:pPr>
            <a:fld id="{A5961AC0-4663-4DDB-89F8-1275351973F4}" type="slidenum">
              <a:rPr lang="en-US" altLang="en-US"/>
              <a:pPr>
                <a:defRPr/>
              </a:pPr>
              <a:t>‹#›</a:t>
            </a:fld>
            <a:endParaRPr lang="en-US" altLang="en-US"/>
          </a:p>
        </p:txBody>
      </p:sp>
    </p:spTree>
    <p:extLst>
      <p:ext uri="{BB962C8B-B14F-4D97-AF65-F5344CB8AC3E}">
        <p14:creationId xmlns:p14="http://schemas.microsoft.com/office/powerpoint/2010/main" val="949945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876E-E0CE-4BC4-8336-CC0E7C00969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AD7B0D-B42E-424A-AF8B-744E9EA57DC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9DE74-01D6-431C-8708-CA66C4CF83F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5CD6F663-F8F6-4D41-8ED4-4BD97A9E4352}"/>
              </a:ext>
            </a:extLst>
          </p:cNvPr>
          <p:cNvSpPr>
            <a:spLocks noGrp="1" noChangeArrowheads="1"/>
          </p:cNvSpPr>
          <p:nvPr>
            <p:ph type="dt" sz="half" idx="10"/>
          </p:nvPr>
        </p:nvSpPr>
        <p:spPr>
          <a:ln/>
        </p:spPr>
        <p:txBody>
          <a:bodyPr/>
          <a:lstStyle>
            <a:lvl1pPr>
              <a:defRPr/>
            </a:lvl1pPr>
          </a:lstStyle>
          <a:p>
            <a:pPr>
              <a:defRPr/>
            </a:pPr>
            <a:fld id="{3301E865-75F1-4E6E-A3C8-962B95982E15}" type="datetime1">
              <a:rPr lang="en-US" altLang="en-US"/>
              <a:pPr>
                <a:defRPr/>
              </a:pPr>
              <a:t>6/26/2020</a:t>
            </a:fld>
            <a:endParaRPr lang="en-US" altLang="en-US"/>
          </a:p>
        </p:txBody>
      </p:sp>
      <p:sp>
        <p:nvSpPr>
          <p:cNvPr id="6" name="Rectangle 6">
            <a:extLst>
              <a:ext uri="{FF2B5EF4-FFF2-40B4-BE49-F238E27FC236}">
                <a16:creationId xmlns:a16="http://schemas.microsoft.com/office/drawing/2014/main" id="{41FBDEBC-FDD6-426F-B4E1-1876DD15F64C}"/>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7" name="Rectangle 7">
            <a:extLst>
              <a:ext uri="{FF2B5EF4-FFF2-40B4-BE49-F238E27FC236}">
                <a16:creationId xmlns:a16="http://schemas.microsoft.com/office/drawing/2014/main" id="{2C407B0D-678C-4D88-9511-4B827FFB2CC0}"/>
              </a:ext>
            </a:extLst>
          </p:cNvPr>
          <p:cNvSpPr>
            <a:spLocks noGrp="1" noChangeArrowheads="1"/>
          </p:cNvSpPr>
          <p:nvPr>
            <p:ph type="sldNum" sz="quarter" idx="12"/>
          </p:nvPr>
        </p:nvSpPr>
        <p:spPr>
          <a:ln/>
        </p:spPr>
        <p:txBody>
          <a:bodyPr/>
          <a:lstStyle>
            <a:lvl1pPr>
              <a:defRPr/>
            </a:lvl1pPr>
          </a:lstStyle>
          <a:p>
            <a:pPr>
              <a:defRPr/>
            </a:pPr>
            <a:fld id="{0F232282-A179-4D9A-BFD6-C40A2C2A45BA}" type="slidenum">
              <a:rPr lang="en-US" altLang="en-US"/>
              <a:pPr>
                <a:defRPr/>
              </a:pPr>
              <a:t>‹#›</a:t>
            </a:fld>
            <a:endParaRPr lang="en-US" altLang="en-US"/>
          </a:p>
        </p:txBody>
      </p:sp>
    </p:spTree>
    <p:extLst>
      <p:ext uri="{BB962C8B-B14F-4D97-AF65-F5344CB8AC3E}">
        <p14:creationId xmlns:p14="http://schemas.microsoft.com/office/powerpoint/2010/main" val="3874437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4576-6410-4AC6-894D-3F3833CB42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7B2523-903E-4AD3-BCF0-FE4DAED568F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B76F7F4B-E819-47F2-B549-D3488798DE9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E57998C-92A9-4457-BCEB-B20E10FA78CD}"/>
              </a:ext>
            </a:extLst>
          </p:cNvPr>
          <p:cNvSpPr>
            <a:spLocks noGrp="1" noChangeArrowheads="1"/>
          </p:cNvSpPr>
          <p:nvPr>
            <p:ph type="dt" sz="half" idx="10"/>
          </p:nvPr>
        </p:nvSpPr>
        <p:spPr>
          <a:ln/>
        </p:spPr>
        <p:txBody>
          <a:bodyPr/>
          <a:lstStyle>
            <a:lvl1pPr>
              <a:defRPr/>
            </a:lvl1pPr>
          </a:lstStyle>
          <a:p>
            <a:pPr>
              <a:defRPr/>
            </a:pPr>
            <a:fld id="{FEB04DCD-223A-4A3E-9E21-0D9BAE6649AF}" type="datetime1">
              <a:rPr lang="en-US" altLang="en-US"/>
              <a:pPr>
                <a:defRPr/>
              </a:pPr>
              <a:t>6/26/2020</a:t>
            </a:fld>
            <a:endParaRPr lang="en-US" altLang="en-US"/>
          </a:p>
        </p:txBody>
      </p:sp>
      <p:sp>
        <p:nvSpPr>
          <p:cNvPr id="6" name="Rectangle 6">
            <a:extLst>
              <a:ext uri="{FF2B5EF4-FFF2-40B4-BE49-F238E27FC236}">
                <a16:creationId xmlns:a16="http://schemas.microsoft.com/office/drawing/2014/main" id="{26B88C37-7D7F-48DC-9A65-258C6FCB6C84}"/>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7" name="Rectangle 7">
            <a:extLst>
              <a:ext uri="{FF2B5EF4-FFF2-40B4-BE49-F238E27FC236}">
                <a16:creationId xmlns:a16="http://schemas.microsoft.com/office/drawing/2014/main" id="{E84CD5C4-2295-42A9-894A-03BE9B7A0626}"/>
              </a:ext>
            </a:extLst>
          </p:cNvPr>
          <p:cNvSpPr>
            <a:spLocks noGrp="1" noChangeArrowheads="1"/>
          </p:cNvSpPr>
          <p:nvPr>
            <p:ph type="sldNum" sz="quarter" idx="12"/>
          </p:nvPr>
        </p:nvSpPr>
        <p:spPr>
          <a:ln/>
        </p:spPr>
        <p:txBody>
          <a:bodyPr/>
          <a:lstStyle>
            <a:lvl1pPr>
              <a:defRPr/>
            </a:lvl1pPr>
          </a:lstStyle>
          <a:p>
            <a:pPr>
              <a:defRPr/>
            </a:pPr>
            <a:fld id="{B0DD6E25-BF71-4B3B-903A-90F44C284F1B}" type="slidenum">
              <a:rPr lang="en-US" altLang="en-US"/>
              <a:pPr>
                <a:defRPr/>
              </a:pPr>
              <a:t>‹#›</a:t>
            </a:fld>
            <a:endParaRPr lang="en-US" altLang="en-US"/>
          </a:p>
        </p:txBody>
      </p:sp>
    </p:spTree>
    <p:extLst>
      <p:ext uri="{BB962C8B-B14F-4D97-AF65-F5344CB8AC3E}">
        <p14:creationId xmlns:p14="http://schemas.microsoft.com/office/powerpoint/2010/main" val="1126096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A0E-D390-435A-9E13-94D1BB14B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3271EB-D059-484A-802B-C7D1D111C1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F3E5FFA-D8B2-4B98-B3A1-FF2647F96527}"/>
              </a:ext>
            </a:extLst>
          </p:cNvPr>
          <p:cNvSpPr>
            <a:spLocks noGrp="1" noChangeArrowheads="1"/>
          </p:cNvSpPr>
          <p:nvPr>
            <p:ph type="dt" sz="half" idx="10"/>
          </p:nvPr>
        </p:nvSpPr>
        <p:spPr>
          <a:ln/>
        </p:spPr>
        <p:txBody>
          <a:bodyPr/>
          <a:lstStyle>
            <a:lvl1pPr>
              <a:defRPr/>
            </a:lvl1pPr>
          </a:lstStyle>
          <a:p>
            <a:pPr>
              <a:defRPr/>
            </a:pPr>
            <a:fld id="{FFD7EDAE-C467-43CA-A3AC-9ED769649F5A}" type="datetime1">
              <a:rPr lang="en-US" altLang="en-US"/>
              <a:pPr>
                <a:defRPr/>
              </a:pPr>
              <a:t>6/26/2020</a:t>
            </a:fld>
            <a:endParaRPr lang="en-US" altLang="en-US"/>
          </a:p>
        </p:txBody>
      </p:sp>
      <p:sp>
        <p:nvSpPr>
          <p:cNvPr id="5" name="Rectangle 6">
            <a:extLst>
              <a:ext uri="{FF2B5EF4-FFF2-40B4-BE49-F238E27FC236}">
                <a16:creationId xmlns:a16="http://schemas.microsoft.com/office/drawing/2014/main" id="{A7E31FB2-F4FE-408F-B271-3DE675EC29E3}"/>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6" name="Rectangle 7">
            <a:extLst>
              <a:ext uri="{FF2B5EF4-FFF2-40B4-BE49-F238E27FC236}">
                <a16:creationId xmlns:a16="http://schemas.microsoft.com/office/drawing/2014/main" id="{F80C2CAB-A467-46BC-A34F-405C3F453E3F}"/>
              </a:ext>
            </a:extLst>
          </p:cNvPr>
          <p:cNvSpPr>
            <a:spLocks noGrp="1" noChangeArrowheads="1"/>
          </p:cNvSpPr>
          <p:nvPr>
            <p:ph type="sldNum" sz="quarter" idx="12"/>
          </p:nvPr>
        </p:nvSpPr>
        <p:spPr>
          <a:ln/>
        </p:spPr>
        <p:txBody>
          <a:bodyPr/>
          <a:lstStyle>
            <a:lvl1pPr>
              <a:defRPr/>
            </a:lvl1pPr>
          </a:lstStyle>
          <a:p>
            <a:pPr>
              <a:defRPr/>
            </a:pPr>
            <a:fld id="{70A4D452-0575-492A-975C-6545F48F7615}" type="slidenum">
              <a:rPr lang="en-US" altLang="en-US"/>
              <a:pPr>
                <a:defRPr/>
              </a:pPr>
              <a:t>‹#›</a:t>
            </a:fld>
            <a:endParaRPr lang="en-US" altLang="en-US"/>
          </a:p>
        </p:txBody>
      </p:sp>
    </p:spTree>
    <p:extLst>
      <p:ext uri="{BB962C8B-B14F-4D97-AF65-F5344CB8AC3E}">
        <p14:creationId xmlns:p14="http://schemas.microsoft.com/office/powerpoint/2010/main" val="1796342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94E83-DF97-4379-A10B-633A77B195DE}"/>
              </a:ext>
            </a:extLst>
          </p:cNvPr>
          <p:cNvSpPr>
            <a:spLocks noGrp="1"/>
          </p:cNvSpPr>
          <p:nvPr>
            <p:ph type="title" orient="vert"/>
          </p:nvPr>
        </p:nvSpPr>
        <p:spPr>
          <a:xfrm>
            <a:off x="8839200" y="-144463"/>
            <a:ext cx="2743200" cy="62706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CCAFC-B3FC-475B-A05E-A8C36422A1FA}"/>
              </a:ext>
            </a:extLst>
          </p:cNvPr>
          <p:cNvSpPr>
            <a:spLocks noGrp="1"/>
          </p:cNvSpPr>
          <p:nvPr>
            <p:ph type="body" orient="vert" idx="1"/>
          </p:nvPr>
        </p:nvSpPr>
        <p:spPr>
          <a:xfrm>
            <a:off x="609600" y="-144463"/>
            <a:ext cx="8026400" cy="6270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7E5DFD4-A448-4D83-B0CE-DE8E7050618B}"/>
              </a:ext>
            </a:extLst>
          </p:cNvPr>
          <p:cNvSpPr>
            <a:spLocks noGrp="1" noChangeArrowheads="1"/>
          </p:cNvSpPr>
          <p:nvPr>
            <p:ph type="dt" sz="half" idx="10"/>
          </p:nvPr>
        </p:nvSpPr>
        <p:spPr>
          <a:ln/>
        </p:spPr>
        <p:txBody>
          <a:bodyPr/>
          <a:lstStyle>
            <a:lvl1pPr>
              <a:defRPr/>
            </a:lvl1pPr>
          </a:lstStyle>
          <a:p>
            <a:pPr>
              <a:defRPr/>
            </a:pPr>
            <a:fld id="{6ABC1ADB-2979-4575-B7CC-A07E484AA725}" type="datetime1">
              <a:rPr lang="en-US" altLang="en-US"/>
              <a:pPr>
                <a:defRPr/>
              </a:pPr>
              <a:t>6/26/2020</a:t>
            </a:fld>
            <a:endParaRPr lang="en-US" altLang="en-US"/>
          </a:p>
        </p:txBody>
      </p:sp>
      <p:sp>
        <p:nvSpPr>
          <p:cNvPr id="5" name="Rectangle 6">
            <a:extLst>
              <a:ext uri="{FF2B5EF4-FFF2-40B4-BE49-F238E27FC236}">
                <a16:creationId xmlns:a16="http://schemas.microsoft.com/office/drawing/2014/main" id="{BD7D34AE-0B36-4E1F-951D-6F35BFCB64A0}"/>
              </a:ext>
            </a:extLst>
          </p:cNvPr>
          <p:cNvSpPr>
            <a:spLocks noGrp="1" noChangeArrowheads="1"/>
          </p:cNvSpPr>
          <p:nvPr>
            <p:ph type="ftr" sz="quarter" idx="11"/>
          </p:nvPr>
        </p:nvSpPr>
        <p:spPr>
          <a:ln/>
        </p:spPr>
        <p:txBody>
          <a:bodyPr/>
          <a:lstStyle>
            <a:lvl1pPr>
              <a:defRPr/>
            </a:lvl1pPr>
          </a:lstStyle>
          <a:p>
            <a:pPr>
              <a:defRPr/>
            </a:pPr>
            <a:r>
              <a:rPr lang="en-US" altLang="en-US"/>
              <a:t>County of Tuolumne, California</a:t>
            </a:r>
          </a:p>
        </p:txBody>
      </p:sp>
      <p:sp>
        <p:nvSpPr>
          <p:cNvPr id="6" name="Rectangle 7">
            <a:extLst>
              <a:ext uri="{FF2B5EF4-FFF2-40B4-BE49-F238E27FC236}">
                <a16:creationId xmlns:a16="http://schemas.microsoft.com/office/drawing/2014/main" id="{BB48C8FB-9A8D-4D34-8F65-49EAE7018738}"/>
              </a:ext>
            </a:extLst>
          </p:cNvPr>
          <p:cNvSpPr>
            <a:spLocks noGrp="1" noChangeArrowheads="1"/>
          </p:cNvSpPr>
          <p:nvPr>
            <p:ph type="sldNum" sz="quarter" idx="12"/>
          </p:nvPr>
        </p:nvSpPr>
        <p:spPr>
          <a:ln/>
        </p:spPr>
        <p:txBody>
          <a:bodyPr/>
          <a:lstStyle>
            <a:lvl1pPr>
              <a:defRPr/>
            </a:lvl1pPr>
          </a:lstStyle>
          <a:p>
            <a:pPr>
              <a:defRPr/>
            </a:pPr>
            <a:fld id="{DCD34748-C695-4114-AE0A-9F091B1ECAF3}" type="slidenum">
              <a:rPr lang="en-US" altLang="en-US"/>
              <a:pPr>
                <a:defRPr/>
              </a:pPr>
              <a:t>‹#›</a:t>
            </a:fld>
            <a:endParaRPr lang="en-US" altLang="en-US"/>
          </a:p>
        </p:txBody>
      </p:sp>
    </p:spTree>
    <p:extLst>
      <p:ext uri="{BB962C8B-B14F-4D97-AF65-F5344CB8AC3E}">
        <p14:creationId xmlns:p14="http://schemas.microsoft.com/office/powerpoint/2010/main" val="91868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owntow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clipart&#10;&#10;Description generated with high confidence">
            <a:extLst>
              <a:ext uri="{FF2B5EF4-FFF2-40B4-BE49-F238E27FC236}">
                <a16:creationId xmlns:a16="http://schemas.microsoft.com/office/drawing/2014/main" id="{8E91FC6D-75ED-4282-BF64-7A1F5B4588C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902" b="91667" l="2115" r="91239">
                        <a14:foregroundMark x1="5801" y1="16477" x2="5801" y2="16477"/>
                        <a14:foregroundMark x1="2175" y1="15909" x2="2175" y2="15909"/>
                        <a14:foregroundMark x1="44109" y1="33902" x2="44109" y2="33902"/>
                        <a14:foregroundMark x1="56556" y1="24242" x2="56556" y2="24242"/>
                        <a14:foregroundMark x1="70030" y1="26515" x2="70030" y2="26515"/>
                        <a14:foregroundMark x1="81692" y1="27273" x2="81692" y2="27273"/>
                        <a14:foregroundMark x1="79698" y1="74053" x2="79698" y2="74053"/>
                        <a14:foregroundMark x1="46224" y1="72917" x2="46224" y2="72917"/>
                        <a14:foregroundMark x1="36254" y1="86932" x2="36254" y2="86932"/>
                        <a14:foregroundMark x1="36737" y1="86932" x2="36737" y2="86932"/>
                        <a14:foregroundMark x1="35106" y1="83523" x2="35287" y2="91288"/>
                        <a14:foregroundMark x1="34804" y1="88826" x2="44532" y2="89205"/>
                        <a14:foregroundMark x1="44532" y1="89205" x2="63867" y2="86932"/>
                        <a14:foregroundMark x1="63867" y1="86932" x2="74683" y2="87121"/>
                        <a14:foregroundMark x1="74683" y1="87121" x2="89970" y2="81061"/>
                        <a14:foregroundMark x1="84411" y1="91098" x2="89063" y2="76326"/>
                        <a14:foregroundMark x1="88943" y1="75758" x2="88278" y2="87689"/>
                        <a14:foregroundMark x1="87915" y1="91856" x2="90211" y2="90530"/>
                        <a14:foregroundMark x1="90514" y1="91856" x2="90514" y2="91856"/>
                        <a14:foregroundMark x1="91118" y1="76894" x2="91118" y2="76894"/>
                        <a14:foregroundMark x1="91299" y1="74242" x2="91299" y2="74242"/>
                        <a14:foregroundMark x1="75347" y1="66477" x2="75347" y2="66477"/>
                        <a14:foregroundMark x1="75347" y1="66667" x2="75347" y2="66667"/>
                        <a14:foregroundMark x1="28882" y1="8902" x2="34381" y2="14962"/>
                        <a14:foregroundMark x1="75347" y1="66667" x2="75347" y2="66667"/>
                        <a14:foregroundMark x1="75227" y1="66667" x2="75347" y2="66856"/>
                        <a14:foregroundMark x1="75347" y1="66856" x2="75347" y2="66856"/>
                        <a14:foregroundMark x1="75166" y1="66856" x2="75166" y2="66856"/>
                        <a14:foregroundMark x1="75227" y1="66667" x2="75227" y2="66667"/>
                        <a14:backgroundMark x1="35831" y1="70644" x2="35831" y2="70644"/>
                        <a14:backgroundMark x1="47976" y1="71970" x2="47976" y2="71970"/>
                        <a14:backgroundMark x1="54804" y1="67992" x2="54804" y2="67992"/>
                        <a14:backgroundMark x1="66586" y1="66856" x2="66586" y2="66856"/>
                        <a14:backgroundMark x1="66526" y1="71402" x2="66526" y2="78977"/>
                        <a14:backgroundMark x1="66586" y1="79545" x2="66586" y2="79545"/>
                        <a14:backgroundMark x1="75045" y1="66856" x2="75045" y2="66856"/>
                        <a14:backgroundMark x1="75227" y1="66856" x2="75227" y2="66856"/>
                        <a14:backgroundMark x1="75227" y1="66856" x2="75227" y2="66856"/>
                        <a14:backgroundMark x1="75106" y1="67045" x2="75106" y2="67045"/>
                        <a14:backgroundMark x1="75166" y1="67235" x2="75166" y2="67235"/>
                      </a14:backgroundRemoval>
                    </a14:imgEffect>
                  </a14:imgLayer>
                </a14:imgProps>
              </a:ext>
              <a:ext uri="{28A0092B-C50C-407E-A947-70E740481C1C}">
                <a14:useLocalDpi xmlns:a14="http://schemas.microsoft.com/office/drawing/2010/main" val="0"/>
              </a:ext>
            </a:extLst>
          </a:blip>
          <a:stretch>
            <a:fillRect/>
          </a:stretch>
        </p:blipFill>
        <p:spPr>
          <a:xfrm>
            <a:off x="10086373" y="6186235"/>
            <a:ext cx="2105627" cy="671765"/>
          </a:xfrm>
          <a:prstGeom prst="rect">
            <a:avLst/>
          </a:prstGeom>
        </p:spPr>
      </p:pic>
      <p:sp>
        <p:nvSpPr>
          <p:cNvPr id="14" name="Title 13">
            <a:extLst>
              <a:ext uri="{FF2B5EF4-FFF2-40B4-BE49-F238E27FC236}">
                <a16:creationId xmlns:a16="http://schemas.microsoft.com/office/drawing/2014/main" id="{6EBFD109-9485-4E4F-9DD8-2B26A0BD5CEA}"/>
              </a:ext>
            </a:extLst>
          </p:cNvPr>
          <p:cNvSpPr>
            <a:spLocks noGrp="1"/>
          </p:cNvSpPr>
          <p:nvPr>
            <p:ph type="title"/>
          </p:nvPr>
        </p:nvSpPr>
        <p:spPr>
          <a:xfrm>
            <a:off x="623586" y="1950117"/>
            <a:ext cx="9462787" cy="774033"/>
          </a:xfrm>
        </p:spPr>
        <p:txBody>
          <a:bodyPr>
            <a:noAutofit/>
          </a:bodyPr>
          <a:lstStyle>
            <a:lvl1pPr>
              <a:defRPr b="1">
                <a:solidFill>
                  <a:schemeClr val="accent5">
                    <a:lumMod val="50000"/>
                  </a:schemeClr>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01E44064-B6C6-4C26-BE6D-C2C3294AB768}"/>
              </a:ext>
            </a:extLst>
          </p:cNvPr>
          <p:cNvSpPr>
            <a:spLocks noGrp="1"/>
          </p:cNvSpPr>
          <p:nvPr>
            <p:ph type="subTitle" idx="1"/>
          </p:nvPr>
        </p:nvSpPr>
        <p:spPr>
          <a:xfrm>
            <a:off x="623585" y="2799430"/>
            <a:ext cx="9462787" cy="77403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10429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Slide 1 - Light">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C5DFF-7441-4BEA-B905-ADAC92B03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82"/>
          <a:stretch/>
        </p:blipFill>
        <p:spPr>
          <a:xfrm>
            <a:off x="10258425" y="6146662"/>
            <a:ext cx="1819275" cy="625613"/>
          </a:xfrm>
          <a:prstGeom prst="rect">
            <a:avLst/>
          </a:prstGeom>
        </p:spPr>
      </p:pic>
      <p:sp>
        <p:nvSpPr>
          <p:cNvPr id="4" name="Text Placeholder 2">
            <a:extLst>
              <a:ext uri="{FF2B5EF4-FFF2-40B4-BE49-F238E27FC236}">
                <a16:creationId xmlns:a16="http://schemas.microsoft.com/office/drawing/2014/main" id="{A5756EDC-9C9A-4D2D-BEBA-DDB744CF8DB0}"/>
              </a:ext>
            </a:extLst>
          </p:cNvPr>
          <p:cNvSpPr>
            <a:spLocks noGrp="1"/>
          </p:cNvSpPr>
          <p:nvPr>
            <p:ph type="body" sz="quarter" idx="11"/>
          </p:nvPr>
        </p:nvSpPr>
        <p:spPr>
          <a:xfrm>
            <a:off x="831850" y="2964441"/>
            <a:ext cx="10515600" cy="929118"/>
          </a:xfrm>
        </p:spPr>
        <p:txBody>
          <a:bodyPr anchor="b" anchorCtr="0">
            <a:normAutofit/>
          </a:bodyPr>
          <a:lstStyle>
            <a:lvl1pPr marL="0" indent="0">
              <a:buNone/>
              <a:defRPr sz="6000" b="1">
                <a:solidFill>
                  <a:schemeClr val="accent1">
                    <a:lumMod val="5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360013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ansition Slide 2 - Light">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C5DFF-7441-4BEA-B905-ADAC92B036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82"/>
          <a:stretch/>
        </p:blipFill>
        <p:spPr>
          <a:xfrm>
            <a:off x="10258425" y="6146662"/>
            <a:ext cx="1819275" cy="625613"/>
          </a:xfrm>
          <a:prstGeom prst="rect">
            <a:avLst/>
          </a:prstGeom>
        </p:spPr>
      </p:pic>
      <p:sp>
        <p:nvSpPr>
          <p:cNvPr id="4" name="Text Placeholder 2">
            <a:extLst>
              <a:ext uri="{FF2B5EF4-FFF2-40B4-BE49-F238E27FC236}">
                <a16:creationId xmlns:a16="http://schemas.microsoft.com/office/drawing/2014/main" id="{0EC2BC1C-E284-48D3-8BD2-9EFE32AC568C}"/>
              </a:ext>
            </a:extLst>
          </p:cNvPr>
          <p:cNvSpPr>
            <a:spLocks noGrp="1"/>
          </p:cNvSpPr>
          <p:nvPr>
            <p:ph type="body" sz="quarter" idx="11"/>
          </p:nvPr>
        </p:nvSpPr>
        <p:spPr>
          <a:xfrm>
            <a:off x="831850" y="2964441"/>
            <a:ext cx="10515600" cy="929118"/>
          </a:xfrm>
        </p:spPr>
        <p:txBody>
          <a:bodyPr anchor="b" anchorCtr="0">
            <a:normAutofit/>
          </a:bodyPr>
          <a:lstStyle>
            <a:lvl1pPr marL="0" indent="0">
              <a:buNone/>
              <a:defRPr sz="6000" b="1">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87419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FA95-07EE-496B-920E-9316215E2BFD}"/>
              </a:ext>
            </a:extLst>
          </p:cNvPr>
          <p:cNvSpPr>
            <a:spLocks noGrp="1"/>
          </p:cNvSpPr>
          <p:nvPr>
            <p:ph idx="1"/>
          </p:nvPr>
        </p:nvSpPr>
        <p:spPr>
          <a:xfrm>
            <a:off x="838200" y="1357788"/>
            <a:ext cx="10515600" cy="481917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F3F99-9597-49E3-9F3F-6BADC20EAE26}"/>
              </a:ext>
            </a:extLst>
          </p:cNvPr>
          <p:cNvSpPr>
            <a:spLocks noGrp="1"/>
          </p:cNvSpPr>
          <p:nvPr>
            <p:ph type="dt" sz="half" idx="10"/>
          </p:nvPr>
        </p:nvSpPr>
        <p:spPr/>
        <p:txBody>
          <a:bodyPr/>
          <a:lstStyle/>
          <a:p>
            <a:fld id="{3D372A02-663C-4B44-8015-20DDAB5A2FCE}" type="datetime1">
              <a:rPr lang="en-US" smtClean="0"/>
              <a:t>6/26/2020</a:t>
            </a:fld>
            <a:endParaRPr lang="en-US"/>
          </a:p>
        </p:txBody>
      </p:sp>
      <p:sp>
        <p:nvSpPr>
          <p:cNvPr id="6" name="Slide Number Placeholder 5">
            <a:extLst>
              <a:ext uri="{FF2B5EF4-FFF2-40B4-BE49-F238E27FC236}">
                <a16:creationId xmlns:a16="http://schemas.microsoft.com/office/drawing/2014/main" id="{DB9ECB12-760D-4F23-9E14-9DFE4196C0D7}"/>
              </a:ext>
            </a:extLst>
          </p:cNvPr>
          <p:cNvSpPr>
            <a:spLocks noGrp="1"/>
          </p:cNvSpPr>
          <p:nvPr>
            <p:ph type="sldNum" sz="quarter" idx="12"/>
          </p:nvPr>
        </p:nvSpPr>
        <p:spPr/>
        <p:txBody>
          <a:bodyPr/>
          <a:lstStyle/>
          <a:p>
            <a:fld id="{0E62AAA0-9F3E-41D9-BC45-6883ED979F53}" type="slidenum">
              <a:rPr lang="en-US" smtClean="0"/>
              <a:t>‹#›</a:t>
            </a:fld>
            <a:endParaRPr lang="en-US"/>
          </a:p>
        </p:txBody>
      </p:sp>
      <p:sp>
        <p:nvSpPr>
          <p:cNvPr id="7" name="Title 6">
            <a:extLst>
              <a:ext uri="{FF2B5EF4-FFF2-40B4-BE49-F238E27FC236}">
                <a16:creationId xmlns:a16="http://schemas.microsoft.com/office/drawing/2014/main" id="{E1732007-7BE6-4F4D-8E96-35204BF9341D}"/>
              </a:ext>
            </a:extLst>
          </p:cNvPr>
          <p:cNvSpPr>
            <a:spLocks noGrp="1"/>
          </p:cNvSpPr>
          <p:nvPr>
            <p:ph type="title"/>
          </p:nvPr>
        </p:nvSpPr>
        <p:spPr/>
        <p:txBody>
          <a:bodyPr/>
          <a:lstStyle>
            <a:lvl1pPr>
              <a:defRPr b="1"/>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46C62667-5A6A-4C57-BEB9-4FFF587CE0E6}"/>
              </a:ext>
            </a:extLst>
          </p:cNvPr>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CD54A472-D562-4A62-94AE-7C741D0718BA}"/>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1"/>
                </a:solidFill>
              </a:defRPr>
            </a:lvl1pPr>
          </a:lstStyle>
          <a:p>
            <a:pPr lvl="0"/>
            <a:r>
              <a:rPr lang="en-US"/>
              <a:t>Edit Master text styles</a:t>
            </a:r>
          </a:p>
        </p:txBody>
      </p:sp>
      <p:pic>
        <p:nvPicPr>
          <p:cNvPr id="8" name="Picture 7" descr="A picture containing indoor&#10;&#10;Description generated with very high confidence">
            <a:extLst>
              <a:ext uri="{FF2B5EF4-FFF2-40B4-BE49-F238E27FC236}">
                <a16:creationId xmlns:a16="http://schemas.microsoft.com/office/drawing/2014/main" id="{54102623-617C-479A-9A67-6970B1D3F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84163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8210-EAD1-4906-BDA4-E2CD032B614F}"/>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D22CF989-D1AF-44EE-8716-4514DCF5E065}"/>
              </a:ext>
            </a:extLst>
          </p:cNvPr>
          <p:cNvSpPr>
            <a:spLocks noGrp="1"/>
          </p:cNvSpPr>
          <p:nvPr>
            <p:ph sz="half" idx="1"/>
          </p:nvPr>
        </p:nvSpPr>
        <p:spPr>
          <a:xfrm>
            <a:off x="838200" y="1431603"/>
            <a:ext cx="5181600" cy="4745360"/>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EDE43E-30DC-40F6-AD34-C0F1F97FBFFC}"/>
              </a:ext>
            </a:extLst>
          </p:cNvPr>
          <p:cNvSpPr>
            <a:spLocks noGrp="1"/>
          </p:cNvSpPr>
          <p:nvPr>
            <p:ph sz="half" idx="2"/>
          </p:nvPr>
        </p:nvSpPr>
        <p:spPr>
          <a:xfrm>
            <a:off x="6172200" y="1431603"/>
            <a:ext cx="5181600" cy="4745360"/>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1EE16B-9D3A-42CF-8D65-A4487AC88706}"/>
              </a:ext>
            </a:extLst>
          </p:cNvPr>
          <p:cNvSpPr>
            <a:spLocks noGrp="1"/>
          </p:cNvSpPr>
          <p:nvPr>
            <p:ph type="dt" sz="half" idx="10"/>
          </p:nvPr>
        </p:nvSpPr>
        <p:spPr/>
        <p:txBody>
          <a:bodyPr/>
          <a:lstStyle/>
          <a:p>
            <a:fld id="{A6FA9A60-5AD7-4873-A319-3E046D42E632}" type="datetime1">
              <a:rPr lang="en-US" smtClean="0"/>
              <a:t>6/26/2020</a:t>
            </a:fld>
            <a:endParaRPr lang="en-US"/>
          </a:p>
        </p:txBody>
      </p:sp>
      <p:sp>
        <p:nvSpPr>
          <p:cNvPr id="7" name="Slide Number Placeholder 6">
            <a:extLst>
              <a:ext uri="{FF2B5EF4-FFF2-40B4-BE49-F238E27FC236}">
                <a16:creationId xmlns:a16="http://schemas.microsoft.com/office/drawing/2014/main" id="{B21C19AA-E961-41FB-9B59-88CCE0B2C40C}"/>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9" name="Straight Connector 8">
            <a:extLst>
              <a:ext uri="{FF2B5EF4-FFF2-40B4-BE49-F238E27FC236}">
                <a16:creationId xmlns:a16="http://schemas.microsoft.com/office/drawing/2014/main" id="{7BAC12AF-AE26-4841-9D47-CD64BBA14405}"/>
              </a:ext>
            </a:extLst>
          </p:cNvPr>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550EDD93-2D91-4CED-83EC-9339DDB442B2}"/>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1"/>
                </a:solidFill>
              </a:defRPr>
            </a:lvl1pPr>
          </a:lstStyle>
          <a:p>
            <a:pPr lvl="0"/>
            <a:r>
              <a:rPr lang="en-US"/>
              <a:t>Edit Master text styles</a:t>
            </a:r>
          </a:p>
        </p:txBody>
      </p:sp>
      <p:pic>
        <p:nvPicPr>
          <p:cNvPr id="13" name="Picture 12" descr="A picture containing indoor&#10;&#10;Description generated with very high confidence">
            <a:extLst>
              <a:ext uri="{FF2B5EF4-FFF2-40B4-BE49-F238E27FC236}">
                <a16:creationId xmlns:a16="http://schemas.microsoft.com/office/drawing/2014/main" id="{36EAADA5-8471-4BBA-82F9-804D70307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53555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 L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B1A55C-D844-4BC4-A280-CC65C1B4939E}"/>
              </a:ext>
            </a:extLst>
          </p:cNvPr>
          <p:cNvSpPr>
            <a:spLocks noGrp="1"/>
          </p:cNvSpPr>
          <p:nvPr>
            <p:ph type="body" idx="1"/>
          </p:nvPr>
        </p:nvSpPr>
        <p:spPr>
          <a:xfrm>
            <a:off x="839788" y="1431603"/>
            <a:ext cx="5157787" cy="632466"/>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A2EBAF-D495-4796-B534-084FC135CB74}"/>
              </a:ext>
            </a:extLst>
          </p:cNvPr>
          <p:cNvSpPr>
            <a:spLocks noGrp="1"/>
          </p:cNvSpPr>
          <p:nvPr>
            <p:ph sz="half" idx="2"/>
          </p:nvPr>
        </p:nvSpPr>
        <p:spPr>
          <a:xfrm>
            <a:off x="839788" y="2137884"/>
            <a:ext cx="5157787" cy="405177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FD440-4DBC-49CC-8A7E-04BDE990CE92}"/>
              </a:ext>
            </a:extLst>
          </p:cNvPr>
          <p:cNvSpPr>
            <a:spLocks noGrp="1"/>
          </p:cNvSpPr>
          <p:nvPr>
            <p:ph type="body" sz="quarter" idx="3"/>
          </p:nvPr>
        </p:nvSpPr>
        <p:spPr>
          <a:xfrm>
            <a:off x="6172200" y="1431603"/>
            <a:ext cx="5183188" cy="632463"/>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9B842C4-3D35-4DBC-9079-87B4E37D23D2}"/>
              </a:ext>
            </a:extLst>
          </p:cNvPr>
          <p:cNvSpPr>
            <a:spLocks noGrp="1"/>
          </p:cNvSpPr>
          <p:nvPr>
            <p:ph sz="quarter" idx="4"/>
          </p:nvPr>
        </p:nvSpPr>
        <p:spPr>
          <a:xfrm>
            <a:off x="6172200" y="2137881"/>
            <a:ext cx="5183188" cy="405178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D855F-94B9-4175-9570-F15B92ACFD76}"/>
              </a:ext>
            </a:extLst>
          </p:cNvPr>
          <p:cNvSpPr>
            <a:spLocks noGrp="1"/>
          </p:cNvSpPr>
          <p:nvPr>
            <p:ph type="dt" sz="half" idx="10"/>
          </p:nvPr>
        </p:nvSpPr>
        <p:spPr/>
        <p:txBody>
          <a:bodyPr/>
          <a:lstStyle/>
          <a:p>
            <a:fld id="{0289AE2E-FC22-49CD-AAE6-7233858D31DB}" type="datetime1">
              <a:rPr lang="en-US" smtClean="0"/>
              <a:t>6/26/2020</a:t>
            </a:fld>
            <a:endParaRPr lang="en-US"/>
          </a:p>
        </p:txBody>
      </p:sp>
      <p:sp>
        <p:nvSpPr>
          <p:cNvPr id="9" name="Slide Number Placeholder 8">
            <a:extLst>
              <a:ext uri="{FF2B5EF4-FFF2-40B4-BE49-F238E27FC236}">
                <a16:creationId xmlns:a16="http://schemas.microsoft.com/office/drawing/2014/main" id="{4D6787CD-4FD6-447B-A0F6-EE5E71254102}"/>
              </a:ext>
            </a:extLst>
          </p:cNvPr>
          <p:cNvSpPr>
            <a:spLocks noGrp="1"/>
          </p:cNvSpPr>
          <p:nvPr>
            <p:ph type="sldNum" sz="quarter" idx="12"/>
          </p:nvPr>
        </p:nvSpPr>
        <p:spPr/>
        <p:txBody>
          <a:bodyPr/>
          <a:lstStyle/>
          <a:p>
            <a:fld id="{0E62AAA0-9F3E-41D9-BC45-6883ED979F53}" type="slidenum">
              <a:rPr lang="en-US" smtClean="0"/>
              <a:t>‹#›</a:t>
            </a:fld>
            <a:endParaRPr lang="en-US"/>
          </a:p>
        </p:txBody>
      </p:sp>
      <p:cxnSp>
        <p:nvCxnSpPr>
          <p:cNvPr id="11" name="Straight Connector 10">
            <a:extLst>
              <a:ext uri="{FF2B5EF4-FFF2-40B4-BE49-F238E27FC236}">
                <a16:creationId xmlns:a16="http://schemas.microsoft.com/office/drawing/2014/main" id="{8B2EDC94-FDD5-4F1C-8680-B9D8A78CE3E1}"/>
              </a:ext>
            </a:extLst>
          </p:cNvPr>
          <p:cNvCxnSpPr/>
          <p:nvPr/>
        </p:nvCxnSpPr>
        <p:spPr>
          <a:xfrm>
            <a:off x="838200" y="1009652"/>
            <a:ext cx="10515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6">
            <a:extLst>
              <a:ext uri="{FF2B5EF4-FFF2-40B4-BE49-F238E27FC236}">
                <a16:creationId xmlns:a16="http://schemas.microsoft.com/office/drawing/2014/main" id="{645E2F3D-A139-48BF-A77B-DF2683001690}"/>
              </a:ext>
            </a:extLst>
          </p:cNvPr>
          <p:cNvSpPr>
            <a:spLocks noGrp="1"/>
          </p:cNvSpPr>
          <p:nvPr>
            <p:ph type="title"/>
          </p:nvPr>
        </p:nvSpPr>
        <p:spPr>
          <a:xfrm>
            <a:off x="838200" y="365126"/>
            <a:ext cx="10515600" cy="615950"/>
          </a:xfrm>
        </p:spPr>
        <p:txBody>
          <a:bodyPr/>
          <a:lstStyle>
            <a:lvl1pPr>
              <a:defRPr b="1"/>
            </a:lvl1pPr>
          </a:lstStyle>
          <a:p>
            <a:r>
              <a:rPr lang="en-US"/>
              <a:t>Click to edit Master title style</a:t>
            </a:r>
            <a:endParaRPr lang="en-US" dirty="0"/>
          </a:p>
        </p:txBody>
      </p:sp>
      <p:sp>
        <p:nvSpPr>
          <p:cNvPr id="15" name="Text Placeholder 8">
            <a:extLst>
              <a:ext uri="{FF2B5EF4-FFF2-40B4-BE49-F238E27FC236}">
                <a16:creationId xmlns:a16="http://schemas.microsoft.com/office/drawing/2014/main" id="{4B54D378-4401-42E9-A7F6-D8CBAFAF40B5}"/>
              </a:ext>
            </a:extLst>
          </p:cNvPr>
          <p:cNvSpPr>
            <a:spLocks noGrp="1"/>
          </p:cNvSpPr>
          <p:nvPr>
            <p:ph type="body" sz="quarter" idx="13"/>
          </p:nvPr>
        </p:nvSpPr>
        <p:spPr>
          <a:xfrm>
            <a:off x="838200" y="1064101"/>
            <a:ext cx="10515600" cy="252656"/>
          </a:xfrm>
        </p:spPr>
        <p:txBody>
          <a:bodyPr>
            <a:noAutofit/>
          </a:bodyPr>
          <a:lstStyle>
            <a:lvl1pPr marL="0" indent="0">
              <a:buNone/>
              <a:defRPr sz="1800">
                <a:solidFill>
                  <a:schemeClr val="accent1"/>
                </a:solidFill>
              </a:defRPr>
            </a:lvl1pPr>
          </a:lstStyle>
          <a:p>
            <a:pPr lvl="0"/>
            <a:r>
              <a:rPr lang="en-US"/>
              <a:t>Edit Master text styles</a:t>
            </a:r>
          </a:p>
        </p:txBody>
      </p:sp>
      <p:pic>
        <p:nvPicPr>
          <p:cNvPr id="16" name="Picture 15" descr="A picture containing indoor&#10;&#10;Description generated with very high confidence">
            <a:extLst>
              <a:ext uri="{FF2B5EF4-FFF2-40B4-BE49-F238E27FC236}">
                <a16:creationId xmlns:a16="http://schemas.microsoft.com/office/drawing/2014/main" id="{9E0F59A2-8818-43A5-B484-65FFFC4FC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8794" y="6337726"/>
            <a:ext cx="4194412" cy="402371"/>
          </a:xfrm>
          <a:prstGeom prst="rect">
            <a:avLst/>
          </a:prstGeom>
        </p:spPr>
      </p:pic>
    </p:spTree>
    <p:extLst>
      <p:ext uri="{BB962C8B-B14F-4D97-AF65-F5344CB8AC3E}">
        <p14:creationId xmlns:p14="http://schemas.microsoft.com/office/powerpoint/2010/main" val="1447329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9.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86B62F-1B15-414D-AA97-18676CBBF138}"/>
              </a:ext>
            </a:extLst>
          </p:cNvPr>
          <p:cNvSpPr>
            <a:spLocks noGrp="1"/>
          </p:cNvSpPr>
          <p:nvPr>
            <p:ph type="title"/>
          </p:nvPr>
        </p:nvSpPr>
        <p:spPr>
          <a:xfrm>
            <a:off x="838200" y="365126"/>
            <a:ext cx="10515600" cy="6159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4F43F8-93B3-4E71-9666-21046C565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8184C-62C2-42BE-B9F2-889D36A11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CEE5D-C03E-4B76-912C-D86E3E59D09F}" type="datetime1">
              <a:rPr lang="en-US" smtClean="0"/>
              <a:t>6/26/2020</a:t>
            </a:fld>
            <a:endParaRPr lang="en-US"/>
          </a:p>
        </p:txBody>
      </p:sp>
      <p:sp>
        <p:nvSpPr>
          <p:cNvPr id="6" name="Slide Number Placeholder 5">
            <a:extLst>
              <a:ext uri="{FF2B5EF4-FFF2-40B4-BE49-F238E27FC236}">
                <a16:creationId xmlns:a16="http://schemas.microsoft.com/office/drawing/2014/main" id="{38E31461-C790-48E9-AE6C-34DDD6E70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2AAA0-9F3E-41D9-BC45-6883ED979F53}" type="slidenum">
              <a:rPr lang="en-US" smtClean="0"/>
              <a:t>‹#›</a:t>
            </a:fld>
            <a:endParaRPr lang="en-US"/>
          </a:p>
        </p:txBody>
      </p:sp>
    </p:spTree>
    <p:extLst>
      <p:ext uri="{BB962C8B-B14F-4D97-AF65-F5344CB8AC3E}">
        <p14:creationId xmlns:p14="http://schemas.microsoft.com/office/powerpoint/2010/main" val="407789474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72" r:id="rId5"/>
    <p:sldLayoutId id="2147483673" r:id="rId6"/>
    <p:sldLayoutId id="2147483650" r:id="rId7"/>
    <p:sldLayoutId id="2147483652" r:id="rId8"/>
    <p:sldLayoutId id="2147483653" r:id="rId9"/>
    <p:sldLayoutId id="2147483654" r:id="rId10"/>
    <p:sldLayoutId id="2147483655" r:id="rId11"/>
    <p:sldLayoutId id="2147483656" r:id="rId12"/>
    <p:sldLayoutId id="2147483657" r:id="rId13"/>
    <p:sldLayoutId id="2147483676" r:id="rId14"/>
    <p:sldLayoutId id="2147483674" r:id="rId15"/>
    <p:sldLayoutId id="2147483675" r:id="rId16"/>
    <p:sldLayoutId id="2147483665" r:id="rId17"/>
    <p:sldLayoutId id="2147483666" r:id="rId18"/>
    <p:sldLayoutId id="2147483667" r:id="rId19"/>
    <p:sldLayoutId id="2147483668" r:id="rId20"/>
    <p:sldLayoutId id="2147483669" r:id="rId21"/>
    <p:sldLayoutId id="2147483670" r:id="rId22"/>
    <p:sldLayoutId id="2147483671" r:id="rId23"/>
    <p:sldLayoutId id="2147483677" r:id="rId24"/>
  </p:sldLayoutIdLst>
  <p:hf hdr="0" ftr="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white_shadow_chip2">
            <a:extLst>
              <a:ext uri="{FF2B5EF4-FFF2-40B4-BE49-F238E27FC236}">
                <a16:creationId xmlns:a16="http://schemas.microsoft.com/office/drawing/2014/main" id="{DA3896EB-9984-45AC-9716-C148065FAA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447801"/>
            <a:ext cx="12192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a:extLst>
              <a:ext uri="{FF2B5EF4-FFF2-40B4-BE49-F238E27FC236}">
                <a16:creationId xmlns:a16="http://schemas.microsoft.com/office/drawing/2014/main" id="{589388CB-3603-4800-8C72-3E8578B55766}"/>
              </a:ext>
            </a:extLst>
          </p:cNvPr>
          <p:cNvSpPr>
            <a:spLocks noGrp="1" noChangeArrowheads="1"/>
          </p:cNvSpPr>
          <p:nvPr>
            <p:ph type="dt" sz="half" idx="2"/>
          </p:nvPr>
        </p:nvSpPr>
        <p:spPr bwMode="auto">
          <a:xfrm>
            <a:off x="508000" y="66198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solidFill>
              </a:defRPr>
            </a:lvl1pPr>
          </a:lstStyle>
          <a:p>
            <a:pPr>
              <a:defRPr/>
            </a:pPr>
            <a:fld id="{CD1AC3C9-59E6-42D3-A1FD-F19C40720AE1}" type="datetime1">
              <a:rPr lang="en-US" altLang="en-US"/>
              <a:pPr>
                <a:defRPr/>
              </a:pPr>
              <a:t>6/26/2020</a:t>
            </a:fld>
            <a:endParaRPr lang="en-US" altLang="en-US"/>
          </a:p>
        </p:txBody>
      </p:sp>
      <p:sp>
        <p:nvSpPr>
          <p:cNvPr id="60422" name="Rectangle 6">
            <a:extLst>
              <a:ext uri="{FF2B5EF4-FFF2-40B4-BE49-F238E27FC236}">
                <a16:creationId xmlns:a16="http://schemas.microsoft.com/office/drawing/2014/main" id="{F96ABE66-49EA-4048-A4BE-A160686A3770}"/>
              </a:ext>
            </a:extLst>
          </p:cNvPr>
          <p:cNvSpPr>
            <a:spLocks noGrp="1" noChangeArrowheads="1"/>
          </p:cNvSpPr>
          <p:nvPr>
            <p:ph type="ftr" sz="quarter" idx="3"/>
          </p:nvPr>
        </p:nvSpPr>
        <p:spPr bwMode="auto">
          <a:xfrm>
            <a:off x="4165600" y="661987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solidFill>
              </a:defRPr>
            </a:lvl1pPr>
          </a:lstStyle>
          <a:p>
            <a:pPr>
              <a:defRPr/>
            </a:pPr>
            <a:r>
              <a:rPr lang="en-US" altLang="en-US"/>
              <a:t>County of Tuolumne, California</a:t>
            </a:r>
          </a:p>
        </p:txBody>
      </p:sp>
      <p:sp>
        <p:nvSpPr>
          <p:cNvPr id="60423" name="Rectangle 7">
            <a:extLst>
              <a:ext uri="{FF2B5EF4-FFF2-40B4-BE49-F238E27FC236}">
                <a16:creationId xmlns:a16="http://schemas.microsoft.com/office/drawing/2014/main" id="{2357D9AC-F860-40A6-9584-83813E152A6A}"/>
              </a:ext>
            </a:extLst>
          </p:cNvPr>
          <p:cNvSpPr>
            <a:spLocks noGrp="1" noChangeArrowheads="1"/>
          </p:cNvSpPr>
          <p:nvPr>
            <p:ph type="sldNum" sz="quarter" idx="4"/>
          </p:nvPr>
        </p:nvSpPr>
        <p:spPr bwMode="auto">
          <a:xfrm>
            <a:off x="8737600" y="66198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bg2"/>
                </a:solidFill>
              </a:defRPr>
            </a:lvl1pPr>
          </a:lstStyle>
          <a:p>
            <a:pPr>
              <a:defRPr/>
            </a:pPr>
            <a:fld id="{2560BA4A-0E62-4685-90BC-BF940478902E}" type="slidenum">
              <a:rPr lang="en-US" altLang="en-US"/>
              <a:pPr>
                <a:defRPr/>
              </a:pPr>
              <a:t>‹#›</a:t>
            </a:fld>
            <a:endParaRPr lang="en-US" altLang="en-US"/>
          </a:p>
        </p:txBody>
      </p:sp>
      <p:sp>
        <p:nvSpPr>
          <p:cNvPr id="1030" name="Rectangle 4">
            <a:extLst>
              <a:ext uri="{FF2B5EF4-FFF2-40B4-BE49-F238E27FC236}">
                <a16:creationId xmlns:a16="http://schemas.microsoft.com/office/drawing/2014/main" id="{9AB7A8DC-0C5D-49ED-B079-5FED982742E3}"/>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14" descr="Slide-header">
            <a:extLst>
              <a:ext uri="{FF2B5EF4-FFF2-40B4-BE49-F238E27FC236}">
                <a16:creationId xmlns:a16="http://schemas.microsoft.com/office/drawing/2014/main" id="{249A967C-698B-45C9-918F-75BAA9C3EA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r="3841"/>
          <a:stretch>
            <a:fillRect/>
          </a:stretch>
        </p:blipFill>
        <p:spPr bwMode="auto">
          <a:xfrm>
            <a:off x="0" y="0"/>
            <a:ext cx="12211051"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3">
            <a:extLst>
              <a:ext uri="{FF2B5EF4-FFF2-40B4-BE49-F238E27FC236}">
                <a16:creationId xmlns:a16="http://schemas.microsoft.com/office/drawing/2014/main" id="{3BF86BF0-4BD4-4434-ACC2-8F34D707AA75}"/>
              </a:ext>
            </a:extLst>
          </p:cNvPr>
          <p:cNvSpPr>
            <a:spLocks noGrp="1" noChangeAspect="1" noChangeArrowheads="1"/>
          </p:cNvSpPr>
          <p:nvPr>
            <p:ph type="title"/>
          </p:nvPr>
        </p:nvSpPr>
        <p:spPr bwMode="auto">
          <a:xfrm>
            <a:off x="2743200" y="-144463"/>
            <a:ext cx="8839200"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2767954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5B95-BB6F-4E0E-A844-2CC401BD675A}"/>
              </a:ext>
            </a:extLst>
          </p:cNvPr>
          <p:cNvSpPr>
            <a:spLocks noGrp="1"/>
          </p:cNvSpPr>
          <p:nvPr>
            <p:ph type="title"/>
          </p:nvPr>
        </p:nvSpPr>
        <p:spPr>
          <a:xfrm>
            <a:off x="103239" y="1950117"/>
            <a:ext cx="11592231" cy="774033"/>
          </a:xfrm>
        </p:spPr>
        <p:txBody>
          <a:bodyPr/>
          <a:lstStyle/>
          <a:p>
            <a:pPr algn="ctr"/>
            <a:r>
              <a:rPr lang="en-US" sz="4800" dirty="0">
                <a:solidFill>
                  <a:schemeClr val="tx1"/>
                </a:solidFill>
              </a:rPr>
              <a:t>FY 2020/2021 General Fund Budget</a:t>
            </a:r>
            <a:br>
              <a:rPr lang="en-US" sz="4800" dirty="0">
                <a:solidFill>
                  <a:schemeClr val="tx1"/>
                </a:solidFill>
              </a:rPr>
            </a:br>
            <a:r>
              <a:rPr lang="en-US" sz="4800" dirty="0">
                <a:solidFill>
                  <a:schemeClr val="tx1"/>
                </a:solidFill>
              </a:rPr>
              <a:t>Recommended</a:t>
            </a:r>
          </a:p>
        </p:txBody>
      </p:sp>
    </p:spTree>
    <p:extLst>
      <p:ext uri="{BB962C8B-B14F-4D97-AF65-F5344CB8AC3E}">
        <p14:creationId xmlns:p14="http://schemas.microsoft.com/office/powerpoint/2010/main" val="2135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10</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Temporary Cost Savings</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67614" y="1238865"/>
            <a:ext cx="10515600" cy="4968752"/>
          </a:xfrm>
        </p:spPr>
        <p:txBody>
          <a:bodyPr/>
          <a:lstStyle/>
          <a:p>
            <a:pPr>
              <a:defRPr/>
            </a:pPr>
            <a:r>
              <a:rPr lang="en-US" altLang="en-US" sz="2400" dirty="0"/>
              <a:t>Recreation Services: these services were suspended in March 2020 due to the health emergency.  These services are still not permissible today</a:t>
            </a:r>
          </a:p>
          <a:p>
            <a:pPr>
              <a:defRPr/>
            </a:pPr>
            <a:endParaRPr lang="en-US" altLang="en-US" sz="2400" dirty="0"/>
          </a:p>
          <a:p>
            <a:pPr>
              <a:defRPr/>
            </a:pPr>
            <a:r>
              <a:rPr lang="en-US" altLang="en-US" sz="2400" dirty="0"/>
              <a:t>Recreation		$ 76,526</a:t>
            </a:r>
          </a:p>
          <a:p>
            <a:pPr>
              <a:defRPr/>
            </a:pPr>
            <a:r>
              <a:rPr lang="en-US" altLang="en-US" sz="2400" dirty="0"/>
              <a:t>Standard Park		$127,202</a:t>
            </a:r>
          </a:p>
          <a:p>
            <a:pPr>
              <a:defRPr/>
            </a:pPr>
            <a:r>
              <a:rPr lang="en-US" altLang="en-US" sz="2400" dirty="0"/>
              <a:t>Youth Centers		</a:t>
            </a:r>
            <a:r>
              <a:rPr lang="en-US" altLang="en-US" sz="2400" u="sng" dirty="0"/>
              <a:t>$197,430</a:t>
            </a:r>
          </a:p>
          <a:p>
            <a:pPr>
              <a:defRPr/>
            </a:pPr>
            <a:r>
              <a:rPr lang="en-US" altLang="en-US" sz="2400" dirty="0"/>
              <a:t>			$401,158</a:t>
            </a:r>
          </a:p>
          <a:p>
            <a:pPr>
              <a:defRPr/>
            </a:pPr>
            <a:endParaRPr lang="en-US" altLang="en-US" sz="2400" dirty="0"/>
          </a:p>
          <a:p>
            <a:pPr>
              <a:defRPr/>
            </a:pPr>
            <a:r>
              <a:rPr lang="en-US" altLang="en-US" sz="2400" dirty="0"/>
              <a:t>The cost to run these programs are much higher but are offset by income generated for Recreation and Standard Park </a:t>
            </a:r>
            <a:endParaRPr lang="en-US" altLang="en-US" sz="2200" dirty="0"/>
          </a:p>
          <a:p>
            <a:pPr>
              <a:defRPr/>
            </a:pPr>
            <a:endParaRPr lang="en-US" altLang="en-US" sz="2000" dirty="0"/>
          </a:p>
          <a:p>
            <a:pPr>
              <a:defRPr/>
            </a:pPr>
            <a:endParaRPr lang="en-US" altLang="en-US" sz="600" dirty="0"/>
          </a:p>
          <a:p>
            <a:pPr>
              <a:defRPr/>
            </a:pPr>
            <a:endParaRPr lang="en-US" altLang="en-US" sz="600" dirty="0"/>
          </a:p>
          <a:p>
            <a:pPr>
              <a:defRPr/>
            </a:pPr>
            <a:endParaRPr lang="en-US" altLang="en-US" sz="600" dirty="0"/>
          </a:p>
        </p:txBody>
      </p:sp>
    </p:spTree>
    <p:extLst>
      <p:ext uri="{BB962C8B-B14F-4D97-AF65-F5344CB8AC3E}">
        <p14:creationId xmlns:p14="http://schemas.microsoft.com/office/powerpoint/2010/main" val="1508137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11</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Temporary Cost Savings</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238865"/>
            <a:ext cx="10515600" cy="4968752"/>
          </a:xfrm>
        </p:spPr>
        <p:txBody>
          <a:bodyPr/>
          <a:lstStyle/>
          <a:p>
            <a:pPr>
              <a:defRPr/>
            </a:pPr>
            <a:r>
              <a:rPr lang="en-US" altLang="en-US" sz="2400" u="sng" dirty="0"/>
              <a:t>Frozen (unfunded) Positions</a:t>
            </a:r>
          </a:p>
          <a:p>
            <a:pPr>
              <a:defRPr/>
            </a:pPr>
            <a:r>
              <a:rPr lang="en-US" altLang="en-US" sz="2400" dirty="0"/>
              <a:t>General Fund			 8.0 </a:t>
            </a:r>
          </a:p>
          <a:p>
            <a:pPr>
              <a:defRPr/>
            </a:pPr>
            <a:r>
              <a:rPr lang="en-US" altLang="en-US" sz="2400" dirty="0"/>
              <a:t>Health &amp; Human Services	12.0</a:t>
            </a:r>
          </a:p>
          <a:p>
            <a:pPr>
              <a:defRPr/>
            </a:pPr>
            <a:r>
              <a:rPr lang="en-US" altLang="en-US" sz="2400" dirty="0"/>
              <a:t>Public Works			</a:t>
            </a:r>
            <a:r>
              <a:rPr lang="en-US" altLang="en-US" sz="2400" u="sng" dirty="0"/>
              <a:t>  5.0</a:t>
            </a:r>
          </a:p>
          <a:p>
            <a:pPr>
              <a:defRPr/>
            </a:pPr>
            <a:r>
              <a:rPr lang="en-US" altLang="en-US" sz="2400" dirty="0"/>
              <a:t>				25.0</a:t>
            </a:r>
          </a:p>
          <a:p>
            <a:pPr>
              <a:defRPr/>
            </a:pPr>
            <a:r>
              <a:rPr lang="en-US" altLang="en-US" sz="2400" dirty="0"/>
              <a:t>Total cost savings for unfunded positions  $1,769,357</a:t>
            </a:r>
          </a:p>
          <a:p>
            <a:pPr>
              <a:defRPr/>
            </a:pPr>
            <a:endParaRPr lang="en-US" altLang="en-US" sz="2400" dirty="0"/>
          </a:p>
          <a:p>
            <a:pPr>
              <a:defRPr/>
            </a:pPr>
            <a:r>
              <a:rPr lang="en-US" altLang="en-US" sz="2400" dirty="0"/>
              <a:t>Grand total cost savings for concessions and unfunded positions $3,684,267</a:t>
            </a:r>
          </a:p>
          <a:p>
            <a:pPr>
              <a:defRPr/>
            </a:pPr>
            <a:endParaRPr lang="en-US" altLang="en-US" sz="2400" dirty="0"/>
          </a:p>
          <a:p>
            <a:pPr>
              <a:defRPr/>
            </a:pPr>
            <a:r>
              <a:rPr lang="en-US" altLang="en-US" sz="2400" dirty="0"/>
              <a:t>These costs will reoccur in the FY 2021/22 Budget</a:t>
            </a:r>
            <a:endParaRPr lang="en-US" altLang="en-US" sz="2200" dirty="0"/>
          </a:p>
          <a:p>
            <a:pPr>
              <a:defRPr/>
            </a:pPr>
            <a:endParaRPr lang="en-US" altLang="en-US" sz="2000" dirty="0"/>
          </a:p>
          <a:p>
            <a:pPr>
              <a:defRPr/>
            </a:pPr>
            <a:endParaRPr lang="en-US" altLang="en-US" sz="600" dirty="0"/>
          </a:p>
          <a:p>
            <a:pPr>
              <a:defRPr/>
            </a:pPr>
            <a:endParaRPr lang="en-US" altLang="en-US" sz="600" dirty="0"/>
          </a:p>
          <a:p>
            <a:pPr>
              <a:defRPr/>
            </a:pPr>
            <a:endParaRPr lang="en-US" altLang="en-US" sz="600" dirty="0"/>
          </a:p>
        </p:txBody>
      </p:sp>
    </p:spTree>
    <p:extLst>
      <p:ext uri="{BB962C8B-B14F-4D97-AF65-F5344CB8AC3E}">
        <p14:creationId xmlns:p14="http://schemas.microsoft.com/office/powerpoint/2010/main" val="104121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12</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Starting Point</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6"/>
            <a:ext cx="10515600" cy="5287403"/>
          </a:xfrm>
        </p:spPr>
        <p:txBody>
          <a:bodyPr/>
          <a:lstStyle/>
          <a:p>
            <a:pPr lvl="1" indent="0">
              <a:buNone/>
              <a:defRPr/>
            </a:pPr>
            <a:r>
              <a:rPr lang="en-US" altLang="en-US" sz="1200" dirty="0"/>
              <a:t>				</a:t>
            </a:r>
            <a:endParaRPr lang="en-US" dirty="0">
              <a:solidFill>
                <a:schemeClr val="accent1"/>
              </a:solidFill>
            </a:endParaRPr>
          </a:p>
          <a:p>
            <a:pPr>
              <a:defRPr/>
            </a:pPr>
            <a:endParaRPr lang="en-US" altLang="en-US" sz="2000" dirty="0"/>
          </a:p>
        </p:txBody>
      </p:sp>
      <p:pic>
        <p:nvPicPr>
          <p:cNvPr id="8" name="Picture 7">
            <a:extLst>
              <a:ext uri="{FF2B5EF4-FFF2-40B4-BE49-F238E27FC236}">
                <a16:creationId xmlns:a16="http://schemas.microsoft.com/office/drawing/2014/main" id="{4007281F-32FB-456C-A695-39E82D53A7A8}"/>
              </a:ext>
            </a:extLst>
          </p:cNvPr>
          <p:cNvPicPr>
            <a:picLocks noChangeAspect="1"/>
          </p:cNvPicPr>
          <p:nvPr/>
        </p:nvPicPr>
        <p:blipFill>
          <a:blip r:embed="rId3"/>
          <a:stretch>
            <a:fillRect/>
          </a:stretch>
        </p:blipFill>
        <p:spPr>
          <a:xfrm>
            <a:off x="407926" y="1592259"/>
            <a:ext cx="11376147" cy="4152907"/>
          </a:xfrm>
          <a:prstGeom prst="rect">
            <a:avLst/>
          </a:prstGeom>
        </p:spPr>
      </p:pic>
    </p:spTree>
    <p:extLst>
      <p:ext uri="{BB962C8B-B14F-4D97-AF65-F5344CB8AC3E}">
        <p14:creationId xmlns:p14="http://schemas.microsoft.com/office/powerpoint/2010/main" val="434806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13</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Autofit/>
          </a:bodyPr>
          <a:lstStyle/>
          <a:p>
            <a:pPr algn="ctr"/>
            <a:r>
              <a:rPr lang="en-US" sz="3200" dirty="0"/>
              <a:t>FY 20/21 General Fund Variance from FY 19/20</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7"/>
            <a:ext cx="10515600" cy="5138670"/>
          </a:xfrm>
        </p:spPr>
        <p:txBody>
          <a:bodyPr/>
          <a:lstStyle/>
          <a:p>
            <a:pPr>
              <a:lnSpc>
                <a:spcPct val="100000"/>
              </a:lnSpc>
            </a:pPr>
            <a:r>
              <a:rPr lang="en-US" sz="2000" b="1" u="sng" dirty="0"/>
              <a:t>General Fund: </a:t>
            </a:r>
            <a:r>
              <a:rPr lang="en-US" sz="2000" dirty="0"/>
              <a:t>there is a net decrease of $7.2 million. Below is a summary of significant factors contributing to the overall reduction in the General Fund.</a:t>
            </a:r>
          </a:p>
          <a:p>
            <a:pPr lvl="0">
              <a:lnSpc>
                <a:spcPct val="100000"/>
              </a:lnSpc>
            </a:pPr>
            <a:r>
              <a:rPr lang="en-US" sz="2000" b="1" dirty="0"/>
              <a:t>Contingencies</a:t>
            </a:r>
            <a:r>
              <a:rPr lang="en-US" sz="2000" dirty="0"/>
              <a:t> - $1 million (the Recommended budget does not have any funding allocated for contingencies)</a:t>
            </a:r>
          </a:p>
          <a:p>
            <a:pPr lvl="0">
              <a:lnSpc>
                <a:spcPct val="100000"/>
              </a:lnSpc>
            </a:pPr>
            <a:r>
              <a:rPr lang="en-US" sz="2000" b="1" dirty="0"/>
              <a:t>Tree Mortality </a:t>
            </a:r>
            <a:r>
              <a:rPr lang="en-US" sz="2000" dirty="0"/>
              <a:t>- $1.6 million less.  Over the course of the last 4 years, staff pulled in a total of $7.8 million dollars for tree removal.  This is incredible. Funding for these projects have come to an end.  </a:t>
            </a:r>
          </a:p>
          <a:p>
            <a:pPr lvl="0">
              <a:lnSpc>
                <a:spcPct val="100000"/>
              </a:lnSpc>
            </a:pPr>
            <a:r>
              <a:rPr lang="en-US" sz="2000" b="1" dirty="0"/>
              <a:t>Mater Stewardship Agreement </a:t>
            </a:r>
            <a:r>
              <a:rPr lang="en-US" sz="2000" dirty="0"/>
              <a:t>- $1.6 million less.  Staff have reduced the projected amount to be spent for FY 20/21 to more accurately define the amount of work expected to be completed.</a:t>
            </a:r>
          </a:p>
          <a:p>
            <a:pPr lvl="0">
              <a:lnSpc>
                <a:spcPct val="150000"/>
              </a:lnSpc>
            </a:pPr>
            <a:r>
              <a:rPr lang="en-US" sz="2000" b="1" dirty="0"/>
              <a:t>Transfers Out </a:t>
            </a:r>
            <a:r>
              <a:rPr lang="en-US" sz="2000" dirty="0"/>
              <a:t>– $1 million less. Transfers out to County Capital and Fire are less than last year.</a:t>
            </a:r>
          </a:p>
          <a:p>
            <a:pPr lvl="0">
              <a:lnSpc>
                <a:spcPct val="100000"/>
              </a:lnSpc>
            </a:pPr>
            <a:r>
              <a:rPr lang="en-US" sz="2000" b="1" dirty="0"/>
              <a:t>Departmental Reductions </a:t>
            </a:r>
            <a:r>
              <a:rPr lang="en-US" sz="2000" dirty="0"/>
              <a:t>– $1 million less. Reorganizations, employee concessions and line item reductions account for the remaining reduction in spending.</a:t>
            </a:r>
          </a:p>
          <a:p>
            <a:pPr>
              <a:lnSpc>
                <a:spcPct val="150000"/>
              </a:lnSpc>
              <a:defRPr/>
            </a:pPr>
            <a:endParaRPr lang="en-US" altLang="en-US" sz="2000" b="1" u="sng" dirty="0"/>
          </a:p>
          <a:p>
            <a:pPr>
              <a:defRPr/>
            </a:pPr>
            <a:endParaRPr lang="en-US" altLang="en-US" sz="2000" dirty="0"/>
          </a:p>
        </p:txBody>
      </p:sp>
    </p:spTree>
    <p:extLst>
      <p:ext uri="{BB962C8B-B14F-4D97-AF65-F5344CB8AC3E}">
        <p14:creationId xmlns:p14="http://schemas.microsoft.com/office/powerpoint/2010/main" val="128157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14</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Autofit/>
          </a:bodyPr>
          <a:lstStyle/>
          <a:p>
            <a:r>
              <a:rPr lang="en-US" sz="3200" dirty="0"/>
              <a:t>FY 20/21 Governmental Funds Variance from FY 19/20</a:t>
            </a:r>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1135626"/>
            <a:ext cx="10515600" cy="4395019"/>
          </a:xfrm>
        </p:spPr>
        <p:txBody>
          <a:bodyPr/>
          <a:lstStyle/>
          <a:p>
            <a:pPr>
              <a:lnSpc>
                <a:spcPct val="150000"/>
              </a:lnSpc>
            </a:pPr>
            <a:r>
              <a:rPr lang="en-US" sz="2000" b="1" u="sng" dirty="0"/>
              <a:t>Governmental: </a:t>
            </a:r>
            <a:r>
              <a:rPr lang="en-US" sz="2000" dirty="0"/>
              <a:t>there is a net decrease of $30.6 million for the funds in this category.</a:t>
            </a:r>
          </a:p>
          <a:p>
            <a:pPr lvl="0">
              <a:lnSpc>
                <a:spcPct val="100000"/>
              </a:lnSpc>
            </a:pPr>
            <a:r>
              <a:rPr lang="en-US" sz="2000" b="1" dirty="0"/>
              <a:t>General Fund</a:t>
            </a:r>
            <a:r>
              <a:rPr lang="en-US" sz="2000" dirty="0"/>
              <a:t> – $7.2 million less. Reduction in spending mainly driven by closeout of grant programs and savings related to salary and benefits for staff.</a:t>
            </a:r>
          </a:p>
          <a:p>
            <a:pPr lvl="0">
              <a:lnSpc>
                <a:spcPct val="100000"/>
              </a:lnSpc>
            </a:pPr>
            <a:r>
              <a:rPr lang="en-US" sz="2000" b="1" dirty="0"/>
              <a:t>County Capital </a:t>
            </a:r>
            <a:r>
              <a:rPr lang="en-US" sz="2000" dirty="0"/>
              <a:t>– $21 million less.  Majority of the costs to construct the new jail were in the FY 19/20 budget.  </a:t>
            </a:r>
          </a:p>
          <a:p>
            <a:pPr lvl="0">
              <a:lnSpc>
                <a:spcPct val="100000"/>
              </a:lnSpc>
            </a:pPr>
            <a:r>
              <a:rPr lang="en-US" sz="2000" b="1" dirty="0"/>
              <a:t>Public Works</a:t>
            </a:r>
            <a:r>
              <a:rPr lang="en-US" sz="2000" dirty="0"/>
              <a:t> – $2.9 million less.  Due to the downturn in the economy, revenues for road projects are projected to be significantly lower than FY 19/20.  Majority of road revenue is based on sales tax/gas consumption.</a:t>
            </a:r>
          </a:p>
          <a:p>
            <a:pPr lvl="0">
              <a:lnSpc>
                <a:spcPct val="100000"/>
              </a:lnSpc>
            </a:pPr>
            <a:r>
              <a:rPr lang="en-US" sz="2000" b="1" dirty="0"/>
              <a:t>Public Works Projects</a:t>
            </a:r>
            <a:r>
              <a:rPr lang="en-US" sz="2000" dirty="0"/>
              <a:t> – $1.2 million less.  Several factors are influencing this budget, such as the completion of storm projects from FY 2017 and FY 2018 and several other capital projects.</a:t>
            </a:r>
          </a:p>
          <a:p>
            <a:pPr>
              <a:lnSpc>
                <a:spcPct val="150000"/>
              </a:lnSpc>
              <a:defRPr/>
            </a:pPr>
            <a:endParaRPr lang="en-US" altLang="en-US" sz="2000" dirty="0"/>
          </a:p>
          <a:p>
            <a:pPr marL="342900" indent="-342900">
              <a:buFont typeface="+mj-lt"/>
              <a:buAutoNum type="arabicPeriod"/>
            </a:pPr>
            <a:endParaRPr lang="en-US" dirty="0"/>
          </a:p>
        </p:txBody>
      </p:sp>
    </p:spTree>
    <p:extLst>
      <p:ext uri="{BB962C8B-B14F-4D97-AF65-F5344CB8AC3E}">
        <p14:creationId xmlns:p14="http://schemas.microsoft.com/office/powerpoint/2010/main" val="405358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15</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rmAutofit fontScale="90000"/>
          </a:bodyPr>
          <a:lstStyle/>
          <a:p>
            <a:r>
              <a:rPr lang="en-US" dirty="0"/>
              <a:t>Personnel Action</a:t>
            </a:r>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1284051"/>
            <a:ext cx="10515600" cy="3715966"/>
          </a:xfrm>
        </p:spPr>
        <p:txBody>
          <a:bodyPr/>
          <a:lstStyle/>
          <a:p>
            <a:r>
              <a:rPr lang="en-US" sz="2800" dirty="0"/>
              <a:t>Layoffs and elimination – net change of 	(  8.5) FTE</a:t>
            </a:r>
          </a:p>
          <a:p>
            <a:r>
              <a:rPr lang="en-US" sz="2800" dirty="0"/>
              <a:t>Positions Frozen					(25.0) FTE</a:t>
            </a:r>
          </a:p>
          <a:p>
            <a:r>
              <a:rPr lang="en-US" sz="2800" dirty="0"/>
              <a:t>Furlough						(  </a:t>
            </a:r>
            <a:r>
              <a:rPr lang="en-US" sz="2800" u="sng" dirty="0"/>
              <a:t>6.0) FTE</a:t>
            </a:r>
          </a:p>
          <a:p>
            <a:r>
              <a:rPr lang="en-US" sz="2800" dirty="0"/>
              <a:t>				Total 			(39.5) FTE</a:t>
            </a:r>
          </a:p>
          <a:p>
            <a:endParaRPr lang="en-US" sz="2800" dirty="0"/>
          </a:p>
          <a:p>
            <a:endParaRPr lang="en-US" sz="2800" dirty="0"/>
          </a:p>
          <a:p>
            <a:r>
              <a:rPr lang="en-US" sz="2800" dirty="0"/>
              <a:t>Total positions effected in FY 20/21 Recommended Budget</a:t>
            </a:r>
          </a:p>
          <a:p>
            <a:endParaRPr lang="en-US" sz="1050" dirty="0"/>
          </a:p>
          <a:p>
            <a:r>
              <a:rPr lang="en-US" sz="2800" dirty="0"/>
              <a:t>Will have an effect on services.  Dept. Heads will return at a later date with recommendations to reduce office hours</a:t>
            </a:r>
          </a:p>
        </p:txBody>
      </p:sp>
    </p:spTree>
    <p:extLst>
      <p:ext uri="{BB962C8B-B14F-4D97-AF65-F5344CB8AC3E}">
        <p14:creationId xmlns:p14="http://schemas.microsoft.com/office/powerpoint/2010/main" val="374262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16</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rmAutofit fontScale="90000"/>
          </a:bodyPr>
          <a:lstStyle/>
          <a:p>
            <a:pPr algn="ctr"/>
            <a:r>
              <a:rPr lang="en-US" dirty="0"/>
              <a:t>Library Services-</a:t>
            </a:r>
            <a:r>
              <a:rPr lang="en-US" sz="4000" dirty="0"/>
              <a:t>Staff Recommendation</a:t>
            </a:r>
            <a:endParaRPr lang="en-US" dirty="0"/>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981076"/>
            <a:ext cx="10515600" cy="5006769"/>
          </a:xfrm>
        </p:spPr>
        <p:txBody>
          <a:bodyPr/>
          <a:lstStyle/>
          <a:p>
            <a:pPr algn="ctr"/>
            <a:r>
              <a:rPr lang="en-US" sz="2000" u="sng" dirty="0"/>
              <a:t>Funded in Recommended Budget:</a:t>
            </a:r>
            <a:endParaRPr lang="en-US" sz="2000" dirty="0"/>
          </a:p>
          <a:p>
            <a:r>
              <a:rPr lang="en-US" sz="2000" b="1" u="sng" dirty="0"/>
              <a:t>Sonora Main Branch:</a:t>
            </a:r>
            <a:r>
              <a:rPr lang="en-US" sz="2000" b="1" dirty="0"/>
              <a:t> </a:t>
            </a:r>
            <a:r>
              <a:rPr lang="en-US" sz="2000" dirty="0"/>
              <a:t>funding for normal operations.  The current executive order and guidance from the State Health Officer is for curbside service only.  Staff recommends opening the main branch for curbside service beginning in July.  </a:t>
            </a:r>
          </a:p>
          <a:p>
            <a:r>
              <a:rPr lang="en-US" sz="2000" b="1" u="sng" dirty="0"/>
              <a:t>Groveland Branch: </a:t>
            </a:r>
            <a:r>
              <a:rPr lang="en-US" sz="2000" dirty="0"/>
              <a:t>budget contains funding to fully fund the Groveland branch and would also recommend providing curbside service beginning in July.</a:t>
            </a:r>
          </a:p>
          <a:p>
            <a:r>
              <a:rPr lang="en-US" sz="2000" b="1" u="sng" dirty="0"/>
              <a:t>Tuolumne City Branch</a:t>
            </a:r>
            <a:r>
              <a:rPr lang="en-US" sz="2000" b="1" dirty="0"/>
              <a:t>: </a:t>
            </a:r>
            <a:r>
              <a:rPr lang="en-US" sz="2000" dirty="0"/>
              <a:t>Staff does feel it can reopen this branch with the recommended staffing levels, but not right-a-way.  Staff would ask the Board to allow this branch to be opened after library staff have had a little time to get acclimated to the new organization and service levels (as permitted by the Governor and State Health Officer).</a:t>
            </a:r>
          </a:p>
          <a:p>
            <a:r>
              <a:rPr lang="en-US" sz="2000" b="1" u="sng" dirty="0"/>
              <a:t>Twain Harte Branch:</a:t>
            </a:r>
            <a:r>
              <a:rPr lang="en-US" sz="2000" b="1" dirty="0"/>
              <a:t> </a:t>
            </a:r>
            <a:r>
              <a:rPr lang="en-US" sz="2000" dirty="0"/>
              <a:t>Staff is recommending the closure of this branch.  It is the only branch in which the County must pay rent.  Last year, staff contacted the new owner of the building asking to renegotiate rental terms.  The owner was very willing to work with us and reduced rent by almost half.  However, the cost to maintain this branch is approximately $120,000.</a:t>
            </a:r>
          </a:p>
          <a:p>
            <a:r>
              <a:rPr lang="en-US" sz="2000" b="1" u="sng" dirty="0"/>
              <a:t>Bookmobile:  </a:t>
            </a:r>
            <a:r>
              <a:rPr lang="en-US" sz="2000" dirty="0"/>
              <a:t>Staff is recommending suspending bookmobile services at this time.</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95771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17</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rmAutofit fontScale="90000"/>
          </a:bodyPr>
          <a:lstStyle/>
          <a:p>
            <a:pPr algn="ctr"/>
            <a:r>
              <a:rPr lang="en-US" dirty="0">
                <a:solidFill>
                  <a:schemeClr val="accent5">
                    <a:lumMod val="75000"/>
                  </a:schemeClr>
                </a:solidFill>
              </a:rPr>
              <a:t>Library Personnel</a:t>
            </a:r>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1106129"/>
            <a:ext cx="10515600" cy="5615346"/>
          </a:xfrm>
        </p:spPr>
        <p:txBody>
          <a:bodyPr/>
          <a:lstStyle/>
          <a:p>
            <a:r>
              <a:rPr lang="en-US" b="1" u="sng" dirty="0"/>
              <a:t>Current Library Personnel</a:t>
            </a:r>
            <a:endParaRPr lang="en-US" b="1" dirty="0"/>
          </a:p>
          <a:p>
            <a:r>
              <a:rPr lang="en-US" dirty="0"/>
              <a:t>Library Operations Supervisor	 	 1.0 FTE</a:t>
            </a:r>
          </a:p>
          <a:p>
            <a:r>
              <a:rPr lang="en-US" dirty="0"/>
              <a:t>Librarian I/II			 1.0 FTE</a:t>
            </a:r>
          </a:p>
          <a:p>
            <a:r>
              <a:rPr lang="en-US" dirty="0"/>
              <a:t>Library Assistant I/II			 4.0 FTE</a:t>
            </a:r>
          </a:p>
          <a:p>
            <a:r>
              <a:rPr lang="en-US" dirty="0"/>
              <a:t>Senior Library Assistant		 </a:t>
            </a:r>
            <a:r>
              <a:rPr lang="en-US" u="sng" dirty="0"/>
              <a:t>3.5 FTE</a:t>
            </a:r>
            <a:endParaRPr lang="en-US" dirty="0"/>
          </a:p>
          <a:p>
            <a:r>
              <a:rPr lang="en-US" dirty="0"/>
              <a:t>				 9.5 FTE</a:t>
            </a:r>
          </a:p>
          <a:p>
            <a:r>
              <a:rPr lang="en-US" dirty="0"/>
              <a:t> </a:t>
            </a:r>
            <a:r>
              <a:rPr lang="en-US" b="1" u="sng" dirty="0"/>
              <a:t>Proposed Library Personnel</a:t>
            </a:r>
            <a:endParaRPr lang="en-US" b="1" dirty="0"/>
          </a:p>
          <a:p>
            <a:r>
              <a:rPr lang="en-US" dirty="0"/>
              <a:t>Library Operations Supervisor	 	1.0 FTE</a:t>
            </a:r>
          </a:p>
          <a:p>
            <a:r>
              <a:rPr lang="en-US" dirty="0"/>
              <a:t>Librarian I/II			1.0 FTE</a:t>
            </a:r>
          </a:p>
          <a:p>
            <a:r>
              <a:rPr lang="en-US" dirty="0"/>
              <a:t>Library Assistant I/II		 	2.0 FTE	Decrease of 2.0 FTE</a:t>
            </a:r>
          </a:p>
          <a:p>
            <a:r>
              <a:rPr lang="en-US" dirty="0"/>
              <a:t>Senior Library Assistant		  .5 FTE	Decrease of 3.0 FTE</a:t>
            </a:r>
          </a:p>
          <a:p>
            <a:r>
              <a:rPr lang="en-US" dirty="0"/>
              <a:t>Office Assistant 			</a:t>
            </a:r>
            <a:r>
              <a:rPr lang="en-US" u="sng" dirty="0"/>
              <a:t> 1.0 FTE</a:t>
            </a:r>
            <a:r>
              <a:rPr lang="en-US" dirty="0"/>
              <a:t>	Addition of 1.0 FTE</a:t>
            </a:r>
          </a:p>
          <a:p>
            <a:r>
              <a:rPr lang="en-US" dirty="0"/>
              <a:t>				  5.5 FTE</a:t>
            </a:r>
          </a:p>
          <a:p>
            <a:r>
              <a:rPr lang="en-US" dirty="0"/>
              <a:t> Net decrease in Library personnel is 4.0 FTE’s.  </a:t>
            </a:r>
          </a:p>
          <a:p>
            <a:pPr marL="342900" indent="-342900">
              <a:buFont typeface="+mj-lt"/>
              <a:buAutoNum type="arabicPeriod"/>
            </a:pPr>
            <a:endParaRPr lang="en-US" dirty="0"/>
          </a:p>
        </p:txBody>
      </p:sp>
    </p:spTree>
    <p:extLst>
      <p:ext uri="{BB962C8B-B14F-4D97-AF65-F5344CB8AC3E}">
        <p14:creationId xmlns:p14="http://schemas.microsoft.com/office/powerpoint/2010/main" val="171879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18</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Autofit/>
          </a:bodyPr>
          <a:lstStyle/>
          <a:p>
            <a:pPr algn="ctr"/>
            <a:r>
              <a:rPr lang="en-US" sz="4000" dirty="0"/>
              <a:t>Contingencies by Fund</a:t>
            </a:r>
          </a:p>
        </p:txBody>
      </p:sp>
      <p:graphicFrame>
        <p:nvGraphicFramePr>
          <p:cNvPr id="8" name="Table 7">
            <a:extLst>
              <a:ext uri="{FF2B5EF4-FFF2-40B4-BE49-F238E27FC236}">
                <a16:creationId xmlns:a16="http://schemas.microsoft.com/office/drawing/2014/main" id="{971A8717-4DCC-4EBA-A3F2-6CDBF6F0BA3C}"/>
              </a:ext>
            </a:extLst>
          </p:cNvPr>
          <p:cNvGraphicFramePr>
            <a:graphicFrameLocks noGrp="1"/>
          </p:cNvGraphicFramePr>
          <p:nvPr>
            <p:extLst>
              <p:ext uri="{D42A27DB-BD31-4B8C-83A1-F6EECF244321}">
                <p14:modId xmlns:p14="http://schemas.microsoft.com/office/powerpoint/2010/main" val="33202480"/>
              </p:ext>
            </p:extLst>
          </p:nvPr>
        </p:nvGraphicFramePr>
        <p:xfrm>
          <a:off x="2032000" y="1182414"/>
          <a:ext cx="8128000" cy="452024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74367021"/>
                    </a:ext>
                  </a:extLst>
                </a:gridCol>
                <a:gridCol w="4064000">
                  <a:extLst>
                    <a:ext uri="{9D8B030D-6E8A-4147-A177-3AD203B41FA5}">
                      <a16:colId xmlns:a16="http://schemas.microsoft.com/office/drawing/2014/main" val="2469473399"/>
                    </a:ext>
                  </a:extLst>
                </a:gridCol>
              </a:tblGrid>
              <a:tr h="441828">
                <a:tc>
                  <a:txBody>
                    <a:bodyPr/>
                    <a:lstStyle/>
                    <a:p>
                      <a:endParaRPr lang="en-US" sz="2000" dirty="0">
                        <a:solidFill>
                          <a:schemeClr val="accent5">
                            <a:lumMod val="50000"/>
                          </a:schemeClr>
                        </a:solidFill>
                      </a:endParaRPr>
                    </a:p>
                  </a:txBody>
                  <a:tcPr>
                    <a:solidFill>
                      <a:schemeClr val="bg1"/>
                    </a:solidFill>
                  </a:tcPr>
                </a:tc>
                <a:tc>
                  <a:txBody>
                    <a:bodyPr/>
                    <a:lstStyle/>
                    <a:p>
                      <a:r>
                        <a:rPr lang="en-US" sz="2000" dirty="0">
                          <a:solidFill>
                            <a:schemeClr val="accent5">
                              <a:lumMod val="50000"/>
                            </a:schemeClr>
                          </a:solidFill>
                        </a:rPr>
                        <a:t>  </a:t>
                      </a:r>
                    </a:p>
                  </a:txBody>
                  <a:tcPr>
                    <a:solidFill>
                      <a:schemeClr val="bg1"/>
                    </a:solidFill>
                  </a:tcPr>
                </a:tc>
                <a:extLst>
                  <a:ext uri="{0D108BD9-81ED-4DB2-BD59-A6C34878D82A}">
                    <a16:rowId xmlns:a16="http://schemas.microsoft.com/office/drawing/2014/main" val="3785416013"/>
                  </a:ext>
                </a:extLst>
              </a:tr>
              <a:tr h="509802">
                <a:tc>
                  <a:txBody>
                    <a:bodyPr/>
                    <a:lstStyle/>
                    <a:p>
                      <a:r>
                        <a:rPr lang="en-US" sz="2400" kern="1200" dirty="0">
                          <a:solidFill>
                            <a:schemeClr val="accent1"/>
                          </a:solidFill>
                          <a:latin typeface="+mn-lt"/>
                          <a:ea typeface="+mn-ea"/>
                          <a:cs typeface="+mn-cs"/>
                        </a:rPr>
                        <a:t>General Fund</a:t>
                      </a:r>
                    </a:p>
                  </a:txBody>
                  <a:tcPr>
                    <a:solidFill>
                      <a:schemeClr val="bg1"/>
                    </a:solidFill>
                  </a:tcPr>
                </a:tc>
                <a:tc>
                  <a:txBody>
                    <a:bodyPr/>
                    <a:lstStyle/>
                    <a:p>
                      <a:r>
                        <a:rPr lang="en-US" sz="2400" kern="1200" dirty="0">
                          <a:solidFill>
                            <a:schemeClr val="accent1"/>
                          </a:solidFill>
                          <a:latin typeface="+mn-lt"/>
                          <a:ea typeface="+mn-ea"/>
                          <a:cs typeface="+mn-cs"/>
                        </a:rPr>
                        <a:t>$            0</a:t>
                      </a:r>
                    </a:p>
                  </a:txBody>
                  <a:tcPr>
                    <a:solidFill>
                      <a:schemeClr val="bg1"/>
                    </a:solidFill>
                  </a:tcPr>
                </a:tc>
                <a:extLst>
                  <a:ext uri="{0D108BD9-81ED-4DB2-BD59-A6C34878D82A}">
                    <a16:rowId xmlns:a16="http://schemas.microsoft.com/office/drawing/2014/main" val="2011595099"/>
                  </a:ext>
                </a:extLst>
              </a:tr>
              <a:tr h="509802">
                <a:tc>
                  <a:txBody>
                    <a:bodyPr/>
                    <a:lstStyle/>
                    <a:p>
                      <a:r>
                        <a:rPr lang="en-US" sz="2400" kern="1200" dirty="0">
                          <a:solidFill>
                            <a:schemeClr val="accent1"/>
                          </a:solidFill>
                          <a:latin typeface="+mn-lt"/>
                          <a:ea typeface="+mn-ea"/>
                          <a:cs typeface="+mn-cs"/>
                        </a:rPr>
                        <a:t>Roads</a:t>
                      </a:r>
                    </a:p>
                  </a:txBody>
                  <a:tcPr>
                    <a:solidFill>
                      <a:schemeClr val="bg1"/>
                    </a:solidFill>
                  </a:tcPr>
                </a:tc>
                <a:tc>
                  <a:txBody>
                    <a:bodyPr/>
                    <a:lstStyle/>
                    <a:p>
                      <a:r>
                        <a:rPr lang="en-US" sz="2400" kern="1200" dirty="0">
                          <a:solidFill>
                            <a:schemeClr val="accent1"/>
                          </a:solidFill>
                          <a:latin typeface="+mn-lt"/>
                          <a:ea typeface="+mn-ea"/>
                          <a:cs typeface="+mn-cs"/>
                        </a:rPr>
                        <a:t>$   104,079</a:t>
                      </a:r>
                    </a:p>
                  </a:txBody>
                  <a:tcPr>
                    <a:solidFill>
                      <a:schemeClr val="bg1"/>
                    </a:solidFill>
                  </a:tcPr>
                </a:tc>
                <a:extLst>
                  <a:ext uri="{0D108BD9-81ED-4DB2-BD59-A6C34878D82A}">
                    <a16:rowId xmlns:a16="http://schemas.microsoft.com/office/drawing/2014/main" val="474208277"/>
                  </a:ext>
                </a:extLst>
              </a:tr>
              <a:tr h="509802">
                <a:tc>
                  <a:txBody>
                    <a:bodyPr/>
                    <a:lstStyle/>
                    <a:p>
                      <a:r>
                        <a:rPr lang="en-US" sz="2400" kern="1200" dirty="0">
                          <a:solidFill>
                            <a:schemeClr val="accent1"/>
                          </a:solidFill>
                          <a:latin typeface="+mn-lt"/>
                          <a:ea typeface="+mn-ea"/>
                          <a:cs typeface="+mn-cs"/>
                        </a:rPr>
                        <a:t>Solid Waste</a:t>
                      </a:r>
                    </a:p>
                  </a:txBody>
                  <a:tcPr>
                    <a:solidFill>
                      <a:schemeClr val="bg1"/>
                    </a:solidFill>
                  </a:tcPr>
                </a:tc>
                <a:tc>
                  <a:txBody>
                    <a:bodyPr/>
                    <a:lstStyle/>
                    <a:p>
                      <a:r>
                        <a:rPr lang="en-US" sz="2400" kern="1200" dirty="0">
                          <a:solidFill>
                            <a:schemeClr val="accent1"/>
                          </a:solidFill>
                          <a:latin typeface="+mn-lt"/>
                          <a:ea typeface="+mn-ea"/>
                          <a:cs typeface="+mn-cs"/>
                        </a:rPr>
                        <a:t>$1,065,954</a:t>
                      </a:r>
                    </a:p>
                  </a:txBody>
                  <a:tcPr>
                    <a:solidFill>
                      <a:schemeClr val="bg1"/>
                    </a:solidFill>
                  </a:tcPr>
                </a:tc>
                <a:extLst>
                  <a:ext uri="{0D108BD9-81ED-4DB2-BD59-A6C34878D82A}">
                    <a16:rowId xmlns:a16="http://schemas.microsoft.com/office/drawing/2014/main" val="947655336"/>
                  </a:ext>
                </a:extLst>
              </a:tr>
              <a:tr h="509802">
                <a:tc>
                  <a:txBody>
                    <a:bodyPr/>
                    <a:lstStyle/>
                    <a:p>
                      <a:r>
                        <a:rPr lang="en-US" sz="2400" kern="1200" dirty="0">
                          <a:solidFill>
                            <a:schemeClr val="accent1"/>
                          </a:solidFill>
                          <a:latin typeface="+mn-lt"/>
                          <a:ea typeface="+mn-ea"/>
                          <a:cs typeface="+mn-cs"/>
                        </a:rPr>
                        <a:t>Public Health</a:t>
                      </a:r>
                    </a:p>
                  </a:txBody>
                  <a:tcPr>
                    <a:solidFill>
                      <a:schemeClr val="bg1"/>
                    </a:solidFill>
                  </a:tcPr>
                </a:tc>
                <a:tc>
                  <a:txBody>
                    <a:bodyPr/>
                    <a:lstStyle/>
                    <a:p>
                      <a:r>
                        <a:rPr lang="en-US" sz="2400" kern="1200" dirty="0">
                          <a:solidFill>
                            <a:schemeClr val="accent1"/>
                          </a:solidFill>
                          <a:latin typeface="+mn-lt"/>
                          <a:ea typeface="+mn-ea"/>
                          <a:cs typeface="+mn-cs"/>
                        </a:rPr>
                        <a:t>$   586,773</a:t>
                      </a:r>
                    </a:p>
                  </a:txBody>
                  <a:tcPr>
                    <a:solidFill>
                      <a:schemeClr val="bg1"/>
                    </a:solidFill>
                  </a:tcPr>
                </a:tc>
                <a:extLst>
                  <a:ext uri="{0D108BD9-81ED-4DB2-BD59-A6C34878D82A}">
                    <a16:rowId xmlns:a16="http://schemas.microsoft.com/office/drawing/2014/main" val="1254930746"/>
                  </a:ext>
                </a:extLst>
              </a:tr>
              <a:tr h="509802">
                <a:tc>
                  <a:txBody>
                    <a:bodyPr/>
                    <a:lstStyle/>
                    <a:p>
                      <a:r>
                        <a:rPr lang="en-US" sz="2400" kern="1200" dirty="0">
                          <a:solidFill>
                            <a:schemeClr val="accent1"/>
                          </a:solidFill>
                          <a:latin typeface="+mn-lt"/>
                          <a:ea typeface="+mn-ea"/>
                          <a:cs typeface="+mn-cs"/>
                        </a:rPr>
                        <a:t>Behavioral Health</a:t>
                      </a:r>
                    </a:p>
                  </a:txBody>
                  <a:tcPr>
                    <a:solidFill>
                      <a:schemeClr val="bg1"/>
                    </a:solidFill>
                  </a:tcPr>
                </a:tc>
                <a:tc>
                  <a:txBody>
                    <a:bodyPr/>
                    <a:lstStyle/>
                    <a:p>
                      <a:r>
                        <a:rPr lang="en-US" sz="2400" kern="1200" dirty="0">
                          <a:solidFill>
                            <a:schemeClr val="accent1"/>
                          </a:solidFill>
                          <a:latin typeface="+mn-lt"/>
                          <a:ea typeface="+mn-ea"/>
                          <a:cs typeface="+mn-cs"/>
                        </a:rPr>
                        <a:t>$   752,958</a:t>
                      </a:r>
                    </a:p>
                  </a:txBody>
                  <a:tcPr>
                    <a:solidFill>
                      <a:schemeClr val="bg1"/>
                    </a:solidFill>
                  </a:tcPr>
                </a:tc>
                <a:extLst>
                  <a:ext uri="{0D108BD9-81ED-4DB2-BD59-A6C34878D82A}">
                    <a16:rowId xmlns:a16="http://schemas.microsoft.com/office/drawing/2014/main" val="2694610191"/>
                  </a:ext>
                </a:extLst>
              </a:tr>
              <a:tr h="509802">
                <a:tc>
                  <a:txBody>
                    <a:bodyPr/>
                    <a:lstStyle/>
                    <a:p>
                      <a:r>
                        <a:rPr lang="en-US" sz="2400" kern="1200" dirty="0">
                          <a:solidFill>
                            <a:schemeClr val="accent1"/>
                          </a:solidFill>
                          <a:latin typeface="+mn-lt"/>
                          <a:ea typeface="+mn-ea"/>
                          <a:cs typeface="+mn-cs"/>
                        </a:rPr>
                        <a:t>Social Services</a:t>
                      </a:r>
                    </a:p>
                  </a:txBody>
                  <a:tcPr>
                    <a:solidFill>
                      <a:schemeClr val="bg1"/>
                    </a:solidFill>
                  </a:tcPr>
                </a:tc>
                <a:tc>
                  <a:txBody>
                    <a:bodyPr/>
                    <a:lstStyle/>
                    <a:p>
                      <a:r>
                        <a:rPr lang="en-US" sz="2400" kern="1200" dirty="0">
                          <a:solidFill>
                            <a:schemeClr val="accent1"/>
                          </a:solidFill>
                          <a:latin typeface="+mn-lt"/>
                          <a:ea typeface="+mn-ea"/>
                          <a:cs typeface="+mn-cs"/>
                        </a:rPr>
                        <a:t>$   954,237</a:t>
                      </a:r>
                    </a:p>
                  </a:txBody>
                  <a:tcPr>
                    <a:solidFill>
                      <a:schemeClr val="bg1"/>
                    </a:solidFill>
                  </a:tcPr>
                </a:tc>
                <a:extLst>
                  <a:ext uri="{0D108BD9-81ED-4DB2-BD59-A6C34878D82A}">
                    <a16:rowId xmlns:a16="http://schemas.microsoft.com/office/drawing/2014/main" val="2876178811"/>
                  </a:ext>
                </a:extLst>
              </a:tr>
              <a:tr h="509802">
                <a:tc>
                  <a:txBody>
                    <a:bodyPr/>
                    <a:lstStyle/>
                    <a:p>
                      <a:r>
                        <a:rPr lang="en-US" sz="2400" kern="1200" dirty="0">
                          <a:solidFill>
                            <a:schemeClr val="accent1"/>
                          </a:solidFill>
                          <a:latin typeface="+mn-lt"/>
                          <a:ea typeface="+mn-ea"/>
                          <a:cs typeface="+mn-cs"/>
                        </a:rPr>
                        <a:t>Behavioral Health Housing</a:t>
                      </a:r>
                    </a:p>
                  </a:txBody>
                  <a:tcPr>
                    <a:solidFill>
                      <a:schemeClr val="bg1"/>
                    </a:solidFill>
                  </a:tcPr>
                </a:tc>
                <a:tc>
                  <a:txBody>
                    <a:bodyPr/>
                    <a:lstStyle/>
                    <a:p>
                      <a:r>
                        <a:rPr lang="en-US" sz="2400" kern="1200" dirty="0">
                          <a:solidFill>
                            <a:schemeClr val="accent1"/>
                          </a:solidFill>
                          <a:latin typeface="+mn-lt"/>
                          <a:ea typeface="+mn-ea"/>
                          <a:cs typeface="+mn-cs"/>
                        </a:rPr>
                        <a:t>$       3,000</a:t>
                      </a:r>
                    </a:p>
                  </a:txBody>
                  <a:tcPr>
                    <a:solidFill>
                      <a:schemeClr val="bg1"/>
                    </a:solidFill>
                  </a:tcPr>
                </a:tc>
                <a:extLst>
                  <a:ext uri="{0D108BD9-81ED-4DB2-BD59-A6C34878D82A}">
                    <a16:rowId xmlns:a16="http://schemas.microsoft.com/office/drawing/2014/main" val="3441237165"/>
                  </a:ext>
                </a:extLst>
              </a:tr>
              <a:tr h="509802">
                <a:tc>
                  <a:txBody>
                    <a:bodyPr/>
                    <a:lstStyle/>
                    <a:p>
                      <a:r>
                        <a:rPr lang="en-US" sz="2400" kern="1200" dirty="0">
                          <a:solidFill>
                            <a:schemeClr val="accent1"/>
                          </a:solidFill>
                          <a:latin typeface="+mn-lt"/>
                          <a:ea typeface="+mn-ea"/>
                          <a:cs typeface="+mn-cs"/>
                        </a:rPr>
                        <a:t>Ambulance</a:t>
                      </a:r>
                    </a:p>
                  </a:txBody>
                  <a:tcPr>
                    <a:solidFill>
                      <a:schemeClr val="bg1"/>
                    </a:solidFill>
                  </a:tcPr>
                </a:tc>
                <a:tc>
                  <a:txBody>
                    <a:bodyPr/>
                    <a:lstStyle/>
                    <a:p>
                      <a:r>
                        <a:rPr lang="en-US" sz="2400" kern="1200" dirty="0">
                          <a:solidFill>
                            <a:schemeClr val="accent1"/>
                          </a:solidFill>
                          <a:latin typeface="+mn-lt"/>
                          <a:ea typeface="+mn-ea"/>
                          <a:cs typeface="+mn-cs"/>
                        </a:rPr>
                        <a:t>$1,291,610</a:t>
                      </a:r>
                    </a:p>
                  </a:txBody>
                  <a:tcPr>
                    <a:solidFill>
                      <a:schemeClr val="bg1"/>
                    </a:solidFill>
                  </a:tcPr>
                </a:tc>
                <a:extLst>
                  <a:ext uri="{0D108BD9-81ED-4DB2-BD59-A6C34878D82A}">
                    <a16:rowId xmlns:a16="http://schemas.microsoft.com/office/drawing/2014/main" val="1380539609"/>
                  </a:ext>
                </a:extLst>
              </a:tr>
            </a:tbl>
          </a:graphicData>
        </a:graphic>
      </p:graphicFrame>
    </p:spTree>
    <p:extLst>
      <p:ext uri="{BB962C8B-B14F-4D97-AF65-F5344CB8AC3E}">
        <p14:creationId xmlns:p14="http://schemas.microsoft.com/office/powerpoint/2010/main" val="111140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19</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rmAutofit fontScale="90000"/>
          </a:bodyPr>
          <a:lstStyle/>
          <a:p>
            <a:r>
              <a:rPr lang="en-US" dirty="0"/>
              <a:t>Use of Estimated Beginning Fund Balance</a:t>
            </a:r>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1715853"/>
            <a:ext cx="10515600" cy="2243303"/>
          </a:xfrm>
        </p:spPr>
        <p:txBody>
          <a:bodyPr/>
          <a:lstStyle/>
          <a:p>
            <a:r>
              <a:rPr lang="en-US" sz="2400" dirty="0"/>
              <a:t>Beginning Fund Balance		$945,069</a:t>
            </a:r>
          </a:p>
          <a:p>
            <a:endParaRPr lang="en-US" sz="2400" dirty="0"/>
          </a:p>
          <a:p>
            <a:r>
              <a:rPr lang="en-US" sz="2400" dirty="0"/>
              <a:t>Additional Transfer to Fire		$520,691</a:t>
            </a:r>
          </a:p>
          <a:p>
            <a:r>
              <a:rPr lang="en-US" sz="2400" dirty="0"/>
              <a:t>Library Services			</a:t>
            </a:r>
            <a:r>
              <a:rPr lang="en-US" sz="2400" u="sng" dirty="0"/>
              <a:t>$424,378</a:t>
            </a:r>
          </a:p>
          <a:p>
            <a:r>
              <a:rPr lang="en-US" sz="2400" dirty="0"/>
              <a:t>					$945,069</a:t>
            </a:r>
          </a:p>
          <a:p>
            <a:endParaRPr lang="en-US" dirty="0"/>
          </a:p>
        </p:txBody>
      </p:sp>
    </p:spTree>
    <p:extLst>
      <p:ext uri="{BB962C8B-B14F-4D97-AF65-F5344CB8AC3E}">
        <p14:creationId xmlns:p14="http://schemas.microsoft.com/office/powerpoint/2010/main" val="248841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1E44-2F58-4FA0-B7D0-23697B3AAAA8}"/>
              </a:ext>
            </a:extLst>
          </p:cNvPr>
          <p:cNvSpPr>
            <a:spLocks noGrp="1"/>
          </p:cNvSpPr>
          <p:nvPr>
            <p:ph type="title"/>
          </p:nvPr>
        </p:nvSpPr>
        <p:spPr/>
        <p:txBody>
          <a:bodyPr>
            <a:normAutofit fontScale="90000"/>
          </a:bodyPr>
          <a:lstStyle/>
          <a:p>
            <a:pPr marL="0" indent="0">
              <a:defRPr/>
            </a:pPr>
            <a:br>
              <a:rPr lang="en-US" altLang="en-US" sz="3600" dirty="0"/>
            </a:br>
            <a:br>
              <a:rPr lang="en-US" altLang="en-US" sz="3600" dirty="0"/>
            </a:br>
            <a:br>
              <a:rPr lang="en-US" altLang="en-US" sz="3600" dirty="0"/>
            </a:br>
            <a:r>
              <a:rPr lang="en-US" altLang="en-US" sz="3600" dirty="0"/>
              <a:t>			</a:t>
            </a:r>
            <a:r>
              <a:rPr lang="en-US" altLang="en-US" sz="3600" dirty="0">
                <a:solidFill>
                  <a:schemeClr val="accent2">
                    <a:lumMod val="75000"/>
                  </a:schemeClr>
                </a:solidFill>
              </a:rPr>
              <a:t>Mission Statement</a:t>
            </a:r>
            <a:br>
              <a:rPr lang="en-US" altLang="en-US" sz="3600" dirty="0">
                <a:solidFill>
                  <a:schemeClr val="accent2">
                    <a:lumMod val="75000"/>
                  </a:schemeClr>
                </a:solidFill>
              </a:rPr>
            </a:br>
            <a:br>
              <a:rPr lang="en-US" altLang="en-US" sz="3600" dirty="0">
                <a:solidFill>
                  <a:schemeClr val="accent2">
                    <a:lumMod val="75000"/>
                  </a:schemeClr>
                </a:solidFill>
              </a:rPr>
            </a:br>
            <a:r>
              <a:rPr lang="en-US" altLang="en-US" sz="3600" dirty="0">
                <a:solidFill>
                  <a:schemeClr val="accent2">
                    <a:lumMod val="75000"/>
                  </a:schemeClr>
                </a:solidFill>
              </a:rPr>
              <a:t>We commit to providing exceptional public service that:</a:t>
            </a:r>
            <a:br>
              <a:rPr lang="en-US" altLang="en-US" sz="3600" dirty="0">
                <a:solidFill>
                  <a:schemeClr val="accent2">
                    <a:lumMod val="75000"/>
                  </a:schemeClr>
                </a:solidFill>
              </a:rPr>
            </a:br>
            <a:br>
              <a:rPr lang="en-US" altLang="en-US" sz="2400" dirty="0">
                <a:solidFill>
                  <a:schemeClr val="accent2">
                    <a:lumMod val="75000"/>
                  </a:schemeClr>
                </a:solidFill>
              </a:rPr>
            </a:br>
            <a:r>
              <a:rPr lang="en-US" altLang="en-US" sz="3600" dirty="0">
                <a:solidFill>
                  <a:schemeClr val="accent2">
                    <a:lumMod val="75000"/>
                  </a:schemeClr>
                </a:solidFill>
              </a:rPr>
              <a:t>Creates a healthy and safe community,</a:t>
            </a:r>
            <a:br>
              <a:rPr lang="en-US" altLang="en-US" sz="3600" dirty="0">
                <a:solidFill>
                  <a:schemeClr val="accent2">
                    <a:lumMod val="75000"/>
                  </a:schemeClr>
                </a:solidFill>
              </a:rPr>
            </a:br>
            <a:r>
              <a:rPr lang="en-US" altLang="en-US" sz="3600" dirty="0">
                <a:solidFill>
                  <a:schemeClr val="accent2">
                    <a:lumMod val="75000"/>
                  </a:schemeClr>
                </a:solidFill>
              </a:rPr>
              <a:t>Exercises natural, cultural and financial resource stewardship,</a:t>
            </a:r>
            <a:br>
              <a:rPr lang="en-US" altLang="en-US" sz="3600" dirty="0">
                <a:solidFill>
                  <a:schemeClr val="accent2">
                    <a:lumMod val="75000"/>
                  </a:schemeClr>
                </a:solidFill>
              </a:rPr>
            </a:br>
            <a:r>
              <a:rPr lang="en-US" altLang="en-US" sz="3600" dirty="0">
                <a:solidFill>
                  <a:schemeClr val="accent2">
                    <a:lumMod val="75000"/>
                  </a:schemeClr>
                </a:solidFill>
              </a:rPr>
              <a:t>Promotes economic prosperity, and</a:t>
            </a:r>
            <a:br>
              <a:rPr lang="en-US" altLang="en-US" sz="3600" dirty="0">
                <a:solidFill>
                  <a:schemeClr val="accent2">
                    <a:lumMod val="75000"/>
                  </a:schemeClr>
                </a:solidFill>
              </a:rPr>
            </a:br>
            <a:r>
              <a:rPr lang="en-US" altLang="en-US" sz="3600" dirty="0">
                <a:solidFill>
                  <a:schemeClr val="accent2">
                    <a:lumMod val="75000"/>
                  </a:schemeClr>
                </a:solidFill>
              </a:rPr>
              <a:t>Enhances quality of life</a:t>
            </a:r>
            <a:br>
              <a:rPr lang="en-US" altLang="en-US" sz="3600" dirty="0">
                <a:solidFill>
                  <a:schemeClr val="accent2">
                    <a:lumMod val="75000"/>
                  </a:schemeClr>
                </a:solidFill>
              </a:rPr>
            </a:br>
            <a:endParaRPr lang="en-US" sz="3600" dirty="0">
              <a:solidFill>
                <a:schemeClr val="accent2">
                  <a:lumMod val="75000"/>
                </a:schemeClr>
              </a:solidFill>
            </a:endParaRPr>
          </a:p>
        </p:txBody>
      </p:sp>
    </p:spTree>
    <p:extLst>
      <p:ext uri="{BB962C8B-B14F-4D97-AF65-F5344CB8AC3E}">
        <p14:creationId xmlns:p14="http://schemas.microsoft.com/office/powerpoint/2010/main" val="1711067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9DB93-C095-41AB-A3A1-6B3F43B7E766}"/>
              </a:ext>
            </a:extLst>
          </p:cNvPr>
          <p:cNvSpPr>
            <a:spLocks noGrp="1"/>
          </p:cNvSpPr>
          <p:nvPr>
            <p:ph type="dt" sz="half" idx="10"/>
          </p:nvPr>
        </p:nvSpPr>
        <p:spPr/>
        <p:txBody>
          <a:bodyPr/>
          <a:lstStyle/>
          <a:p>
            <a:fld id="{BF521F7A-8AC3-4DF2-A5C6-E30D2EA04645}" type="datetime1">
              <a:rPr lang="en-US" smtClean="0"/>
              <a:t>6/26/2020</a:t>
            </a:fld>
            <a:endParaRPr lang="en-US"/>
          </a:p>
        </p:txBody>
      </p:sp>
      <p:sp>
        <p:nvSpPr>
          <p:cNvPr id="3" name="Slide Number Placeholder 2">
            <a:extLst>
              <a:ext uri="{FF2B5EF4-FFF2-40B4-BE49-F238E27FC236}">
                <a16:creationId xmlns:a16="http://schemas.microsoft.com/office/drawing/2014/main" id="{1E8A42DE-3C61-4079-AFB0-68A714DC8386}"/>
              </a:ext>
            </a:extLst>
          </p:cNvPr>
          <p:cNvSpPr>
            <a:spLocks noGrp="1"/>
          </p:cNvSpPr>
          <p:nvPr>
            <p:ph type="sldNum" sz="quarter" idx="12"/>
          </p:nvPr>
        </p:nvSpPr>
        <p:spPr/>
        <p:txBody>
          <a:bodyPr/>
          <a:lstStyle/>
          <a:p>
            <a:fld id="{0E62AAA0-9F3E-41D9-BC45-6883ED979F53}" type="slidenum">
              <a:rPr lang="en-US" smtClean="0"/>
              <a:t>20</a:t>
            </a:fld>
            <a:endParaRPr lang="en-US"/>
          </a:p>
        </p:txBody>
      </p:sp>
      <p:sp>
        <p:nvSpPr>
          <p:cNvPr id="4" name="Title 3">
            <a:extLst>
              <a:ext uri="{FF2B5EF4-FFF2-40B4-BE49-F238E27FC236}">
                <a16:creationId xmlns:a16="http://schemas.microsoft.com/office/drawing/2014/main" id="{C323D513-D248-4DFB-93A5-61C7DEA3796C}"/>
              </a:ext>
            </a:extLst>
          </p:cNvPr>
          <p:cNvSpPr>
            <a:spLocks noGrp="1"/>
          </p:cNvSpPr>
          <p:nvPr>
            <p:ph type="title"/>
          </p:nvPr>
        </p:nvSpPr>
        <p:spPr/>
        <p:txBody>
          <a:bodyPr>
            <a:normAutofit fontScale="90000"/>
          </a:bodyPr>
          <a:lstStyle/>
          <a:p>
            <a:r>
              <a:rPr lang="en-US" dirty="0"/>
              <a:t>Recommendation</a:t>
            </a:r>
          </a:p>
        </p:txBody>
      </p:sp>
      <p:sp>
        <p:nvSpPr>
          <p:cNvPr id="5" name="Text Placeholder 4">
            <a:extLst>
              <a:ext uri="{FF2B5EF4-FFF2-40B4-BE49-F238E27FC236}">
                <a16:creationId xmlns:a16="http://schemas.microsoft.com/office/drawing/2014/main" id="{576BD2CB-BFF2-40FB-A6F0-362BE1ED234C}"/>
              </a:ext>
            </a:extLst>
          </p:cNvPr>
          <p:cNvSpPr>
            <a:spLocks noGrp="1"/>
          </p:cNvSpPr>
          <p:nvPr>
            <p:ph type="body" sz="quarter" idx="13"/>
          </p:nvPr>
        </p:nvSpPr>
        <p:spPr>
          <a:xfrm>
            <a:off x="838200" y="1715853"/>
            <a:ext cx="10515600" cy="2243303"/>
          </a:xfrm>
        </p:spPr>
        <p:txBody>
          <a:bodyPr/>
          <a:lstStyle/>
          <a:p>
            <a:r>
              <a:rPr lang="en-US" sz="2400" dirty="0"/>
              <a:t>It is recommended that your Board; </a:t>
            </a:r>
          </a:p>
          <a:p>
            <a:r>
              <a:rPr lang="en-US" sz="2400" dirty="0"/>
              <a:t> </a:t>
            </a:r>
          </a:p>
          <a:p>
            <a:pPr marL="457200" lvl="0" indent="-457200">
              <a:buFont typeface="+mj-lt"/>
              <a:buAutoNum type="arabicPeriod"/>
            </a:pPr>
            <a:r>
              <a:rPr lang="en-US" sz="2400" dirty="0"/>
              <a:t>Approve the FY 2020/2021 Recommended Budget as presented;</a:t>
            </a:r>
          </a:p>
          <a:p>
            <a:pPr marL="457200" lvl="0" indent="-457200">
              <a:buFont typeface="+mj-lt"/>
              <a:buAutoNum type="arabicPeriod"/>
            </a:pPr>
            <a:r>
              <a:rPr lang="en-US" sz="2400" dirty="0"/>
              <a:t>Approve all associated staffing changes as outlined in the memo and associated attachments; and</a:t>
            </a:r>
          </a:p>
          <a:p>
            <a:pPr marL="457200" lvl="0" indent="-457200">
              <a:buFont typeface="+mj-lt"/>
              <a:buAutoNum type="arabicPeriod"/>
            </a:pPr>
            <a:r>
              <a:rPr lang="en-US" sz="2400" dirty="0"/>
              <a:t>Authorize the CAO to approve acquisition of fixed asset and capital projects prior to final budget hearing. </a:t>
            </a:r>
          </a:p>
          <a:p>
            <a:pPr marL="342900" indent="-342900">
              <a:buFont typeface="+mj-lt"/>
              <a:buAutoNum type="arabicPeriod"/>
            </a:pPr>
            <a:endParaRPr lang="en-US" dirty="0"/>
          </a:p>
        </p:txBody>
      </p:sp>
    </p:spTree>
    <p:extLst>
      <p:ext uri="{BB962C8B-B14F-4D97-AF65-F5344CB8AC3E}">
        <p14:creationId xmlns:p14="http://schemas.microsoft.com/office/powerpoint/2010/main" val="4252332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6600" dirty="0">
                <a:solidFill>
                  <a:schemeClr val="tx1"/>
                </a:solidFill>
              </a:rPr>
              <a:t>Questions?</a:t>
            </a:r>
          </a:p>
        </p:txBody>
      </p:sp>
    </p:spTree>
    <p:extLst>
      <p:ext uri="{BB962C8B-B14F-4D97-AF65-F5344CB8AC3E}">
        <p14:creationId xmlns:p14="http://schemas.microsoft.com/office/powerpoint/2010/main" val="118329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4DA419-0C2C-48CD-BA73-B023FD5629C1}"/>
              </a:ext>
            </a:extLst>
          </p:cNvPr>
          <p:cNvSpPr>
            <a:spLocks noGrp="1"/>
          </p:cNvSpPr>
          <p:nvPr>
            <p:ph type="title"/>
          </p:nvPr>
        </p:nvSpPr>
        <p:spPr/>
        <p:txBody>
          <a:bodyPr/>
          <a:lstStyle/>
          <a:p>
            <a:pPr marL="0" indent="0" algn="ctr"/>
            <a:r>
              <a:rPr lang="en-US" altLang="en-US" dirty="0">
                <a:solidFill>
                  <a:schemeClr val="tx1"/>
                </a:solidFill>
              </a:rPr>
              <a:t>California Constitution </a:t>
            </a:r>
            <a:br>
              <a:rPr lang="en-US" altLang="en-US" dirty="0">
                <a:solidFill>
                  <a:schemeClr val="tx1"/>
                </a:solidFill>
              </a:rPr>
            </a:br>
            <a:r>
              <a:rPr lang="en-US" altLang="en-US" dirty="0">
                <a:solidFill>
                  <a:schemeClr val="tx1"/>
                </a:solidFill>
              </a:rPr>
              <a:t>Article XIII, Section 35</a:t>
            </a:r>
            <a:br>
              <a:rPr lang="en-US" altLang="en-US"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9B9E023F-7F93-46ED-9FBF-1CBC5FF719BF}"/>
              </a:ext>
            </a:extLst>
          </p:cNvPr>
          <p:cNvSpPr>
            <a:spLocks noGrp="1"/>
          </p:cNvSpPr>
          <p:nvPr>
            <p:ph type="subTitle" idx="1"/>
          </p:nvPr>
        </p:nvSpPr>
        <p:spPr>
          <a:xfrm>
            <a:off x="623585" y="2799430"/>
            <a:ext cx="9462787" cy="2552059"/>
          </a:xfrm>
        </p:spPr>
        <p:txBody>
          <a:bodyPr>
            <a:normAutofit/>
          </a:bodyPr>
          <a:lstStyle/>
          <a:p>
            <a:r>
              <a:rPr lang="en-US" altLang="en-US" sz="3200" b="1" dirty="0">
                <a:solidFill>
                  <a:schemeClr val="accent2">
                    <a:lumMod val="75000"/>
                  </a:schemeClr>
                </a:solidFill>
              </a:rPr>
              <a:t>“Public Safety is the first responsibility of local government” and “local officials have an obligation to give priority to the provisions of adequate public safety services”</a:t>
            </a:r>
            <a:endParaRPr lang="en-US" sz="3200" b="1" dirty="0">
              <a:solidFill>
                <a:schemeClr val="accent2">
                  <a:lumMod val="75000"/>
                </a:schemeClr>
              </a:solidFill>
            </a:endParaRPr>
          </a:p>
        </p:txBody>
      </p:sp>
    </p:spTree>
    <p:extLst>
      <p:ext uri="{BB962C8B-B14F-4D97-AF65-F5344CB8AC3E}">
        <p14:creationId xmlns:p14="http://schemas.microsoft.com/office/powerpoint/2010/main" val="218586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4</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Starting Point</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6"/>
            <a:ext cx="10515600" cy="5287403"/>
          </a:xfrm>
        </p:spPr>
        <p:txBody>
          <a:bodyPr/>
          <a:lstStyle/>
          <a:p>
            <a:pPr>
              <a:defRPr/>
            </a:pPr>
            <a:r>
              <a:rPr lang="en-US" sz="2800" dirty="0"/>
              <a:t>The State Budget Act requires local elected legislative bodies to pass a recommended budget before July 1 and an adopted budget by October 3</a:t>
            </a:r>
            <a:r>
              <a:rPr lang="en-US" sz="2800" baseline="30000" dirty="0"/>
              <a:t>rd</a:t>
            </a:r>
            <a:r>
              <a:rPr lang="en-US" sz="2800" dirty="0"/>
              <a:t>.  </a:t>
            </a:r>
          </a:p>
          <a:p>
            <a:pPr>
              <a:defRPr/>
            </a:pPr>
            <a:r>
              <a:rPr lang="en-US" sz="2800" dirty="0"/>
              <a:t>Approval of the recommended budget process provides the necessary spending plan until the budget is formally adopted.  </a:t>
            </a:r>
          </a:p>
          <a:p>
            <a:pPr>
              <a:defRPr/>
            </a:pPr>
            <a:endParaRPr lang="en-US" sz="2800" dirty="0"/>
          </a:p>
          <a:p>
            <a:pPr>
              <a:defRPr/>
            </a:pPr>
            <a:r>
              <a:rPr lang="en-US" sz="2800" dirty="0"/>
              <a:t>The public hearing for the FY 20/21 Adopted Budget Public Hearing is tentatively set for September 15</a:t>
            </a:r>
            <a:r>
              <a:rPr lang="en-US" sz="2800" baseline="30000" dirty="0"/>
              <a:t>th</a:t>
            </a:r>
            <a:r>
              <a:rPr lang="en-US" sz="2800" dirty="0"/>
              <a:t>.</a:t>
            </a:r>
          </a:p>
          <a:p>
            <a:pPr>
              <a:defRPr/>
            </a:pPr>
            <a:endParaRPr lang="en-US" altLang="en-US" sz="2400" dirty="0"/>
          </a:p>
        </p:txBody>
      </p:sp>
    </p:spTree>
    <p:extLst>
      <p:ext uri="{BB962C8B-B14F-4D97-AF65-F5344CB8AC3E}">
        <p14:creationId xmlns:p14="http://schemas.microsoft.com/office/powerpoint/2010/main" val="422712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5</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Starting Point</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38200" y="1068947"/>
            <a:ext cx="10515600" cy="5287403"/>
          </a:xfrm>
        </p:spPr>
        <p:txBody>
          <a:bodyPr/>
          <a:lstStyle/>
          <a:p>
            <a:pPr>
              <a:defRPr/>
            </a:pPr>
            <a:r>
              <a:rPr lang="en-US" altLang="en-US" sz="2400" dirty="0"/>
              <a:t>Projected Shortfall 	            ($4,614,000)</a:t>
            </a:r>
          </a:p>
          <a:p>
            <a:pPr>
              <a:defRPr/>
            </a:pPr>
            <a:endParaRPr lang="en-US" altLang="en-US" sz="300" dirty="0"/>
          </a:p>
          <a:p>
            <a:pPr marL="1028700" lvl="1" indent="-342900">
              <a:defRPr/>
            </a:pPr>
            <a:endParaRPr lang="en-US" altLang="en-US" sz="1000" dirty="0">
              <a:solidFill>
                <a:schemeClr val="accent1"/>
              </a:solidFill>
            </a:endParaRPr>
          </a:p>
          <a:p>
            <a:pPr marL="0" lvl="1" indent="0">
              <a:spcBef>
                <a:spcPts val="1000"/>
              </a:spcBef>
              <a:buNone/>
              <a:defRPr/>
            </a:pPr>
            <a:r>
              <a:rPr lang="en-US" altLang="en-US" sz="1200" dirty="0"/>
              <a:t>				</a:t>
            </a:r>
            <a:endParaRPr lang="en-US" dirty="0">
              <a:solidFill>
                <a:schemeClr val="accent1"/>
              </a:solidFill>
            </a:endParaRPr>
          </a:p>
          <a:p>
            <a:pPr>
              <a:defRPr/>
            </a:pPr>
            <a:r>
              <a:rPr lang="en-US" altLang="en-US" sz="2400" u="sng" dirty="0"/>
              <a:t>How did we balance?</a:t>
            </a:r>
          </a:p>
          <a:p>
            <a:pPr marL="342900" indent="-342900">
              <a:buFont typeface="Arial" panose="020B0604020202020204" pitchFamily="34" charset="0"/>
              <a:buChar char="•"/>
              <a:defRPr/>
            </a:pPr>
            <a:r>
              <a:rPr lang="en-US" altLang="en-US" sz="2400" dirty="0"/>
              <a:t>Concession Bargaining </a:t>
            </a:r>
          </a:p>
          <a:p>
            <a:pPr marL="342900" indent="-342900">
              <a:buFont typeface="Arial" panose="020B0604020202020204" pitchFamily="34" charset="0"/>
              <a:buChar char="•"/>
              <a:defRPr/>
            </a:pPr>
            <a:r>
              <a:rPr lang="en-US" altLang="en-US" sz="2400" dirty="0"/>
              <a:t>Lay Offs</a:t>
            </a:r>
          </a:p>
          <a:p>
            <a:pPr marL="342900" indent="-342900">
              <a:buFont typeface="Arial" panose="020B0604020202020204" pitchFamily="34" charset="0"/>
              <a:buChar char="•"/>
              <a:defRPr/>
            </a:pPr>
            <a:r>
              <a:rPr lang="en-US" altLang="en-US" sz="2400" dirty="0"/>
              <a:t>Freeze Positions</a:t>
            </a:r>
          </a:p>
          <a:p>
            <a:pPr marL="342900" indent="-342900">
              <a:buFont typeface="Arial" panose="020B0604020202020204" pitchFamily="34" charset="0"/>
              <a:buChar char="•"/>
              <a:defRPr/>
            </a:pPr>
            <a:r>
              <a:rPr lang="en-US" altLang="en-US" sz="2400" dirty="0"/>
              <a:t>Recreation Programs de-funded until September</a:t>
            </a:r>
          </a:p>
          <a:p>
            <a:pPr marL="342900" indent="-342900">
              <a:buFont typeface="Arial" panose="020B0604020202020204" pitchFamily="34" charset="0"/>
              <a:buChar char="•"/>
              <a:defRPr/>
            </a:pPr>
            <a:r>
              <a:rPr lang="en-US" altLang="en-US" sz="2400" dirty="0"/>
              <a:t>Furlough Library &amp; Recreation Staff</a:t>
            </a:r>
          </a:p>
          <a:p>
            <a:pPr marL="342900" indent="-342900">
              <a:buFont typeface="Arial" panose="020B0604020202020204" pitchFamily="34" charset="0"/>
              <a:buChar char="•"/>
              <a:defRPr/>
            </a:pPr>
            <a:r>
              <a:rPr lang="en-US" altLang="en-US" sz="2400" dirty="0"/>
              <a:t>Departmental Re-organizations</a:t>
            </a:r>
          </a:p>
          <a:p>
            <a:pPr marL="342900" indent="-342900">
              <a:buFont typeface="Arial" panose="020B0604020202020204" pitchFamily="34" charset="0"/>
              <a:buChar char="•"/>
              <a:defRPr/>
            </a:pPr>
            <a:r>
              <a:rPr lang="en-US" altLang="en-US" sz="2400" dirty="0"/>
              <a:t>Open Jail in October with One Additional Inmate</a:t>
            </a:r>
          </a:p>
        </p:txBody>
      </p:sp>
    </p:spTree>
    <p:extLst>
      <p:ext uri="{BB962C8B-B14F-4D97-AF65-F5344CB8AC3E}">
        <p14:creationId xmlns:p14="http://schemas.microsoft.com/office/powerpoint/2010/main" val="345775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6</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How did we balance?</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7"/>
            <a:ext cx="10515600" cy="5138670"/>
          </a:xfrm>
        </p:spPr>
        <p:txBody>
          <a:bodyPr/>
          <a:lstStyle/>
          <a:p>
            <a:pPr>
              <a:defRPr/>
            </a:pPr>
            <a:r>
              <a:rPr lang="en-US" altLang="en-US" sz="2400" dirty="0"/>
              <a:t>Projected Shortfall 	($2,657,783)</a:t>
            </a:r>
          </a:p>
          <a:p>
            <a:pPr>
              <a:defRPr/>
            </a:pPr>
            <a:endParaRPr lang="en-US" altLang="en-US" sz="2400" u="sng" dirty="0"/>
          </a:p>
          <a:p>
            <a:pPr marL="342900" indent="-342900">
              <a:buFont typeface="Wingdings" panose="05000000000000000000" pitchFamily="2" charset="2"/>
              <a:buChar char="§"/>
              <a:defRPr/>
            </a:pPr>
            <a:r>
              <a:rPr lang="en-US" altLang="en-US" sz="2400" dirty="0"/>
              <a:t>Concession bargaining with one remaining unit</a:t>
            </a:r>
          </a:p>
          <a:p>
            <a:pPr marL="342900" indent="-342900">
              <a:buFont typeface="Wingdings" panose="05000000000000000000" pitchFamily="2" charset="2"/>
              <a:buChar char="§"/>
              <a:defRPr/>
            </a:pPr>
            <a:r>
              <a:rPr lang="en-US" altLang="en-US" sz="2400" dirty="0"/>
              <a:t>Furloughs, Layoffs and Freezing of vacant positions</a:t>
            </a:r>
          </a:p>
          <a:p>
            <a:pPr marL="342900" indent="-342900">
              <a:buFont typeface="Wingdings" panose="05000000000000000000" pitchFamily="2" charset="2"/>
              <a:buChar char="§"/>
              <a:defRPr/>
            </a:pPr>
            <a:r>
              <a:rPr lang="en-US" altLang="en-US" sz="2400" dirty="0"/>
              <a:t>*Backed out the cost of:</a:t>
            </a:r>
          </a:p>
          <a:p>
            <a:pPr marL="1028700" lvl="1" indent="-342900">
              <a:defRPr/>
            </a:pPr>
            <a:r>
              <a:rPr lang="en-US" altLang="en-US" dirty="0">
                <a:solidFill>
                  <a:schemeClr val="accent1"/>
                </a:solidFill>
              </a:rPr>
              <a:t>Libraries</a:t>
            </a:r>
          </a:p>
          <a:p>
            <a:pPr marL="1028700" lvl="1" indent="-342900">
              <a:defRPr/>
            </a:pPr>
            <a:r>
              <a:rPr lang="en-US" altLang="en-US" dirty="0">
                <a:solidFill>
                  <a:schemeClr val="accent1"/>
                </a:solidFill>
              </a:rPr>
              <a:t>Recreation</a:t>
            </a:r>
          </a:p>
          <a:p>
            <a:pPr marL="1028700" lvl="1" indent="-342900">
              <a:defRPr/>
            </a:pPr>
            <a:r>
              <a:rPr lang="en-US" altLang="en-US" dirty="0">
                <a:solidFill>
                  <a:schemeClr val="accent1"/>
                </a:solidFill>
              </a:rPr>
              <a:t>Youth Centers</a:t>
            </a:r>
          </a:p>
          <a:p>
            <a:pPr marL="1028700" lvl="1" indent="-342900">
              <a:defRPr/>
            </a:pPr>
            <a:r>
              <a:rPr lang="en-US" altLang="en-US" dirty="0">
                <a:solidFill>
                  <a:schemeClr val="accent1"/>
                </a:solidFill>
              </a:rPr>
              <a:t>Standard Park</a:t>
            </a:r>
          </a:p>
          <a:p>
            <a:pPr lvl="1" indent="0">
              <a:buNone/>
              <a:defRPr/>
            </a:pPr>
            <a:r>
              <a:rPr lang="en-US" altLang="en-US" dirty="0">
                <a:solidFill>
                  <a:schemeClr val="accent1"/>
                </a:solidFill>
              </a:rPr>
              <a:t> </a:t>
            </a:r>
          </a:p>
          <a:p>
            <a:pPr>
              <a:defRPr/>
            </a:pPr>
            <a:r>
              <a:rPr lang="en-US" altLang="en-US" sz="2200" dirty="0"/>
              <a:t>*To be discussed further during the Adopted Budget process in August</a:t>
            </a:r>
          </a:p>
          <a:p>
            <a:pPr>
              <a:defRPr/>
            </a:pPr>
            <a:endParaRPr lang="en-US" altLang="en-US" sz="2000" dirty="0"/>
          </a:p>
          <a:p>
            <a:pPr>
              <a:defRPr/>
            </a:pPr>
            <a:endParaRPr lang="en-US" altLang="en-US" sz="2000" dirty="0"/>
          </a:p>
          <a:p>
            <a:pPr>
              <a:defRPr/>
            </a:pPr>
            <a:endParaRPr lang="en-US" altLang="en-US" sz="2000" dirty="0"/>
          </a:p>
        </p:txBody>
      </p:sp>
    </p:spTree>
    <p:extLst>
      <p:ext uri="{BB962C8B-B14F-4D97-AF65-F5344CB8AC3E}">
        <p14:creationId xmlns:p14="http://schemas.microsoft.com/office/powerpoint/2010/main" val="372266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7</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Permanent Cost Savings</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7"/>
            <a:ext cx="10515600" cy="5138670"/>
          </a:xfrm>
        </p:spPr>
        <p:txBody>
          <a:bodyPr/>
          <a:lstStyle/>
          <a:p>
            <a:pPr>
              <a:defRPr/>
            </a:pPr>
            <a:r>
              <a:rPr lang="en-US" altLang="en-US" sz="2400" dirty="0"/>
              <a:t>The FY 20/21 Recommended Budget is balanced through a series of temporary and permanent reductions in spending.</a:t>
            </a:r>
          </a:p>
          <a:p>
            <a:pPr>
              <a:defRPr/>
            </a:pPr>
            <a:endParaRPr lang="en-US" altLang="en-US" sz="2400" dirty="0"/>
          </a:p>
          <a:p>
            <a:pPr>
              <a:defRPr/>
            </a:pPr>
            <a:r>
              <a:rPr lang="en-US" altLang="en-US" sz="2400" u="sng" dirty="0"/>
              <a:t>Permanent Cost Savings: </a:t>
            </a:r>
          </a:p>
          <a:p>
            <a:pPr>
              <a:defRPr/>
            </a:pPr>
            <a:r>
              <a:rPr lang="en-US" altLang="en-US" sz="2400" dirty="0"/>
              <a:t>			       </a:t>
            </a:r>
            <a:r>
              <a:rPr lang="en-US" altLang="en-US" sz="2400" u="sng" dirty="0"/>
              <a:t>Layoffs</a:t>
            </a:r>
            <a:r>
              <a:rPr lang="en-US" altLang="en-US" sz="2400" dirty="0"/>
              <a:t>	     </a:t>
            </a:r>
            <a:r>
              <a:rPr lang="en-US" altLang="en-US" sz="2400" u="sng" dirty="0"/>
              <a:t>Additions</a:t>
            </a:r>
            <a:r>
              <a:rPr lang="en-US" altLang="en-US" sz="2400" dirty="0"/>
              <a:t>	 	Net</a:t>
            </a:r>
            <a:endParaRPr lang="en-US" altLang="en-US" sz="2400" u="sng" dirty="0"/>
          </a:p>
          <a:p>
            <a:pPr>
              <a:defRPr/>
            </a:pPr>
            <a:r>
              <a:rPr lang="en-US" altLang="en-US" sz="2400" dirty="0"/>
              <a:t>General Fund			15.0		9.0		(6.0)</a:t>
            </a:r>
          </a:p>
          <a:p>
            <a:pPr>
              <a:defRPr/>
            </a:pPr>
            <a:r>
              <a:rPr lang="en-US" altLang="en-US" sz="2400" dirty="0"/>
              <a:t>Public Works		 	  3.0		2.5		(.50)</a:t>
            </a:r>
          </a:p>
          <a:p>
            <a:pPr>
              <a:defRPr/>
            </a:pPr>
            <a:r>
              <a:rPr lang="en-US" altLang="en-US" sz="2400" dirty="0"/>
              <a:t>Health &amp; Human Services	  5.0		4.0		(1.0)</a:t>
            </a:r>
          </a:p>
          <a:p>
            <a:pPr>
              <a:defRPr/>
            </a:pPr>
            <a:r>
              <a:rPr lang="en-US" altLang="en-US" sz="2400" dirty="0"/>
              <a:t>Purchasing			  </a:t>
            </a:r>
            <a:r>
              <a:rPr lang="en-US" altLang="en-US" sz="2400" u="sng" dirty="0"/>
              <a:t>1.0_____________		(1.0)</a:t>
            </a:r>
          </a:p>
          <a:p>
            <a:pPr>
              <a:defRPr/>
            </a:pPr>
            <a:r>
              <a:rPr lang="en-US" altLang="en-US" sz="2400" dirty="0"/>
              <a:t>				24.0 FTE 	15.5 FTE	(8.5)</a:t>
            </a:r>
          </a:p>
          <a:p>
            <a:pPr>
              <a:defRPr/>
            </a:pPr>
            <a:endParaRPr lang="en-US" altLang="en-US" sz="600" dirty="0"/>
          </a:p>
          <a:p>
            <a:pPr>
              <a:defRPr/>
            </a:pPr>
            <a:r>
              <a:rPr lang="en-US" altLang="en-US" sz="2400" dirty="0"/>
              <a:t>Total permanent cost savings $700,000</a:t>
            </a:r>
            <a:endParaRPr lang="en-US" altLang="en-US" sz="2000" dirty="0"/>
          </a:p>
        </p:txBody>
      </p:sp>
    </p:spTree>
    <p:extLst>
      <p:ext uri="{BB962C8B-B14F-4D97-AF65-F5344CB8AC3E}">
        <p14:creationId xmlns:p14="http://schemas.microsoft.com/office/powerpoint/2010/main" val="249826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8</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Permanent Cost Savings</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068947"/>
            <a:ext cx="10515600" cy="5138670"/>
          </a:xfrm>
        </p:spPr>
        <p:txBody>
          <a:bodyPr/>
          <a:lstStyle/>
          <a:p>
            <a:pPr>
              <a:defRPr/>
            </a:pPr>
            <a:r>
              <a:rPr lang="en-US" altLang="en-US" sz="2400" dirty="0"/>
              <a:t>Library and Recreation: Re-Organization and Reduction in Services</a:t>
            </a:r>
          </a:p>
          <a:p>
            <a:pPr>
              <a:defRPr/>
            </a:pPr>
            <a:endParaRPr lang="en-US" altLang="en-US" sz="2400" dirty="0"/>
          </a:p>
          <a:p>
            <a:pPr>
              <a:defRPr/>
            </a:pPr>
            <a:r>
              <a:rPr lang="en-US" altLang="en-US" sz="2400" dirty="0"/>
              <a:t>Library		$353,685</a:t>
            </a:r>
          </a:p>
          <a:p>
            <a:pPr>
              <a:defRPr/>
            </a:pPr>
            <a:endParaRPr lang="en-US" altLang="en-US" sz="2400" dirty="0"/>
          </a:p>
          <a:p>
            <a:pPr>
              <a:defRPr/>
            </a:pPr>
            <a:r>
              <a:rPr lang="en-US" altLang="en-US" sz="2400" dirty="0"/>
              <a:t>Recommended changes in services described in future slides</a:t>
            </a:r>
          </a:p>
          <a:p>
            <a:pPr>
              <a:defRPr/>
            </a:pPr>
            <a:endParaRPr lang="en-US" altLang="en-US" sz="2400" dirty="0"/>
          </a:p>
          <a:p>
            <a:pPr>
              <a:defRPr/>
            </a:pPr>
            <a:endParaRPr lang="en-US" altLang="en-US" sz="2400" dirty="0"/>
          </a:p>
          <a:p>
            <a:pPr>
              <a:defRPr/>
            </a:pPr>
            <a:endParaRPr lang="en-US" altLang="en-US" sz="2000" dirty="0"/>
          </a:p>
        </p:txBody>
      </p:sp>
    </p:spTree>
    <p:extLst>
      <p:ext uri="{BB962C8B-B14F-4D97-AF65-F5344CB8AC3E}">
        <p14:creationId xmlns:p14="http://schemas.microsoft.com/office/powerpoint/2010/main" val="204596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7BF462-AEA8-4BF7-AB24-3E5D6AD01357}"/>
              </a:ext>
            </a:extLst>
          </p:cNvPr>
          <p:cNvSpPr>
            <a:spLocks noGrp="1"/>
          </p:cNvSpPr>
          <p:nvPr>
            <p:ph type="dt" sz="half" idx="10"/>
          </p:nvPr>
        </p:nvSpPr>
        <p:spPr/>
        <p:txBody>
          <a:bodyPr/>
          <a:lstStyle/>
          <a:p>
            <a:fld id="{A52AE122-65F8-4B3C-A426-FD78376CBCB3}" type="datetime1">
              <a:rPr lang="en-US" smtClean="0"/>
              <a:t>6/26/2020</a:t>
            </a:fld>
            <a:endParaRPr lang="en-US"/>
          </a:p>
        </p:txBody>
      </p:sp>
      <p:sp>
        <p:nvSpPr>
          <p:cNvPr id="3" name="Slide Number Placeholder 2">
            <a:extLst>
              <a:ext uri="{FF2B5EF4-FFF2-40B4-BE49-F238E27FC236}">
                <a16:creationId xmlns:a16="http://schemas.microsoft.com/office/drawing/2014/main" id="{F811DDA6-AD8D-43BC-8833-5F9A67E0AF00}"/>
              </a:ext>
            </a:extLst>
          </p:cNvPr>
          <p:cNvSpPr>
            <a:spLocks noGrp="1"/>
          </p:cNvSpPr>
          <p:nvPr>
            <p:ph type="sldNum" sz="quarter" idx="12"/>
          </p:nvPr>
        </p:nvSpPr>
        <p:spPr/>
        <p:txBody>
          <a:bodyPr/>
          <a:lstStyle/>
          <a:p>
            <a:fld id="{0E62AAA0-9F3E-41D9-BC45-6883ED979F53}" type="slidenum">
              <a:rPr lang="en-US" smtClean="0"/>
              <a:t>9</a:t>
            </a:fld>
            <a:endParaRPr lang="en-US" dirty="0"/>
          </a:p>
        </p:txBody>
      </p:sp>
      <p:sp>
        <p:nvSpPr>
          <p:cNvPr id="4" name="Title 3">
            <a:extLst>
              <a:ext uri="{FF2B5EF4-FFF2-40B4-BE49-F238E27FC236}">
                <a16:creationId xmlns:a16="http://schemas.microsoft.com/office/drawing/2014/main" id="{A542046A-90F6-4200-AD6C-4671A0E29CFE}"/>
              </a:ext>
            </a:extLst>
          </p:cNvPr>
          <p:cNvSpPr>
            <a:spLocks noGrp="1"/>
          </p:cNvSpPr>
          <p:nvPr>
            <p:ph type="title"/>
          </p:nvPr>
        </p:nvSpPr>
        <p:spPr/>
        <p:txBody>
          <a:bodyPr>
            <a:normAutofit fontScale="90000"/>
          </a:bodyPr>
          <a:lstStyle/>
          <a:p>
            <a:pPr algn="ctr"/>
            <a:r>
              <a:rPr lang="en-US" dirty="0"/>
              <a:t>Temporary Cost Savings</a:t>
            </a:r>
          </a:p>
        </p:txBody>
      </p:sp>
      <p:sp>
        <p:nvSpPr>
          <p:cNvPr id="5" name="Text Placeholder 4">
            <a:extLst>
              <a:ext uri="{FF2B5EF4-FFF2-40B4-BE49-F238E27FC236}">
                <a16:creationId xmlns:a16="http://schemas.microsoft.com/office/drawing/2014/main" id="{CF73940D-062B-4530-AEDF-D02612C11206}"/>
              </a:ext>
            </a:extLst>
          </p:cNvPr>
          <p:cNvSpPr>
            <a:spLocks noGrp="1"/>
          </p:cNvSpPr>
          <p:nvPr>
            <p:ph type="body" sz="quarter" idx="13"/>
          </p:nvPr>
        </p:nvSpPr>
        <p:spPr>
          <a:xfrm>
            <a:off x="851848" y="1238865"/>
            <a:ext cx="10515600" cy="4968752"/>
          </a:xfrm>
        </p:spPr>
        <p:txBody>
          <a:bodyPr/>
          <a:lstStyle/>
          <a:p>
            <a:pPr>
              <a:defRPr/>
            </a:pPr>
            <a:r>
              <a:rPr lang="en-US" altLang="en-US" sz="2400" u="sng" dirty="0"/>
              <a:t>Temporary Cost Savings: </a:t>
            </a:r>
            <a:r>
              <a:rPr lang="en-US" altLang="en-US" sz="2400" dirty="0"/>
              <a:t>Concessions: $1,513,752</a:t>
            </a:r>
          </a:p>
          <a:p>
            <a:pPr>
              <a:defRPr/>
            </a:pPr>
            <a:endParaRPr lang="en-US" altLang="en-US" sz="600" dirty="0"/>
          </a:p>
          <a:p>
            <a:pPr>
              <a:defRPr/>
            </a:pPr>
            <a:r>
              <a:rPr lang="en-US" altLang="en-US" sz="2200" dirty="0"/>
              <a:t>Board of Supervisors: Voluntary Reduction in Compensation</a:t>
            </a:r>
          </a:p>
          <a:p>
            <a:pPr>
              <a:defRPr/>
            </a:pPr>
            <a:r>
              <a:rPr lang="en-US" altLang="en-US" sz="2200" dirty="0"/>
              <a:t>Elected Dept. Heads: Voluntary Elimination in Employer Contribution to Deferred Compensation</a:t>
            </a:r>
          </a:p>
          <a:p>
            <a:pPr>
              <a:defRPr/>
            </a:pPr>
            <a:r>
              <a:rPr lang="en-US" altLang="en-US" sz="2200" dirty="0"/>
              <a:t>Executive/Confidential:  6% Reduction in Compensation &amp; Wage Freeze</a:t>
            </a:r>
          </a:p>
          <a:p>
            <a:pPr>
              <a:defRPr/>
            </a:pPr>
            <a:r>
              <a:rPr lang="en-US" altLang="en-US" sz="2200" dirty="0"/>
              <a:t>Attorneys Unit: 6% Reduction in Compensation &amp; $200 Monthly Reduction in Cafeteria</a:t>
            </a:r>
          </a:p>
          <a:p>
            <a:pPr>
              <a:defRPr/>
            </a:pPr>
            <a:r>
              <a:rPr lang="en-US" altLang="en-US" sz="2200" dirty="0"/>
              <a:t>Management: 3 Weeks Furlough &amp; Wage Freeze</a:t>
            </a:r>
          </a:p>
          <a:p>
            <a:pPr>
              <a:defRPr/>
            </a:pPr>
            <a:r>
              <a:rPr lang="en-US" altLang="en-US" sz="2200" dirty="0"/>
              <a:t>DSA: 3 Weeks Furlough &amp; Wage Freeze</a:t>
            </a:r>
          </a:p>
          <a:p>
            <a:pPr>
              <a:defRPr/>
            </a:pPr>
            <a:endParaRPr lang="en-US" altLang="en-US" sz="1050" u="sng" dirty="0"/>
          </a:p>
          <a:p>
            <a:pPr>
              <a:defRPr/>
            </a:pPr>
            <a:r>
              <a:rPr lang="en-US" altLang="en-US" sz="2200" u="sng" dirty="0"/>
              <a:t>Furloughs based on MOU language</a:t>
            </a:r>
          </a:p>
          <a:p>
            <a:pPr>
              <a:defRPr/>
            </a:pPr>
            <a:r>
              <a:rPr lang="en-US" altLang="en-US" sz="2200" dirty="0"/>
              <a:t>OE3: 5 days Furlough for General Fund Employees</a:t>
            </a:r>
          </a:p>
          <a:p>
            <a:pPr>
              <a:defRPr/>
            </a:pPr>
            <a:r>
              <a:rPr lang="en-US" altLang="en-US" sz="2200" dirty="0"/>
              <a:t>Health Care: 3 Days Furlough</a:t>
            </a:r>
          </a:p>
          <a:p>
            <a:pPr>
              <a:defRPr/>
            </a:pPr>
            <a:endParaRPr lang="en-US" altLang="en-US" sz="2000" dirty="0"/>
          </a:p>
          <a:p>
            <a:pPr>
              <a:defRPr/>
            </a:pPr>
            <a:endParaRPr lang="en-US" altLang="en-US" sz="600" dirty="0"/>
          </a:p>
          <a:p>
            <a:pPr>
              <a:defRPr/>
            </a:pPr>
            <a:endParaRPr lang="en-US" altLang="en-US" sz="600" dirty="0"/>
          </a:p>
          <a:p>
            <a:pPr>
              <a:defRPr/>
            </a:pPr>
            <a:endParaRPr lang="en-US" altLang="en-US" sz="600" dirty="0"/>
          </a:p>
        </p:txBody>
      </p:sp>
    </p:spTree>
    <p:extLst>
      <p:ext uri="{BB962C8B-B14F-4D97-AF65-F5344CB8AC3E}">
        <p14:creationId xmlns:p14="http://schemas.microsoft.com/office/powerpoint/2010/main" val="2336354840"/>
      </p:ext>
    </p:extLst>
  </p:cSld>
  <p:clrMapOvr>
    <a:masterClrMapping/>
  </p:clrMapOvr>
</p:sld>
</file>

<file path=ppt/theme/theme1.xml><?xml version="1.0" encoding="utf-8"?>
<a:theme xmlns:a="http://schemas.openxmlformats.org/drawingml/2006/main" name="Tuolumne County 2019-2020.pptx">
  <a:themeElements>
    <a:clrScheme name="Tuolumne County">
      <a:dk1>
        <a:sysClr val="windowText" lastClr="000000"/>
      </a:dk1>
      <a:lt1>
        <a:sysClr val="window" lastClr="FFFFFF"/>
      </a:lt1>
      <a:dk2>
        <a:srgbClr val="525252"/>
      </a:dk2>
      <a:lt2>
        <a:srgbClr val="E7E6E6"/>
      </a:lt2>
      <a:accent1>
        <a:srgbClr val="BF9000"/>
      </a:accent1>
      <a:accent2>
        <a:srgbClr val="375623"/>
      </a:accent2>
      <a:accent3>
        <a:srgbClr val="1E4E79"/>
      </a:accent3>
      <a:accent4>
        <a:srgbClr val="FFC000"/>
      </a:accent4>
      <a:accent5>
        <a:srgbClr val="70AD47"/>
      </a:accent5>
      <a:accent6>
        <a:srgbClr val="5B9BD5"/>
      </a:accent6>
      <a:hlink>
        <a:srgbClr val="0563C1"/>
      </a:hlink>
      <a:folHlink>
        <a:srgbClr val="954F72"/>
      </a:folHlink>
    </a:clrScheme>
    <a:fontScheme name="Tuolumne County Font">
      <a:majorFont>
        <a:latin typeface="Arial Nova"/>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722ECCBE-8E65-46F4-9135-7A88EBCD4320}" vid="{987FF7D7-A64C-4246-B8C2-3AAC2CE2E9DC}"/>
    </a:ext>
  </a:extLst>
</a:theme>
</file>

<file path=ppt/theme/theme2.xml><?xml version="1.0" encoding="utf-8"?>
<a:theme xmlns:a="http://schemas.openxmlformats.org/drawingml/2006/main" name="County of Tuolumne PowerPoint Template">
  <a:themeElements>
    <a:clrScheme name="County of Tuolumne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unty of Tuolumne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ounty of Tuolumne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nty of Tuolumne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nty of Tuolumne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nty of Tuolumne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nty of Tuolumne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nty of Tuolumne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nty of Tuolumne PowerPoin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nty of Tuolumne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nty of Tuolumne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nty of Tuolumne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nty of Tuolumne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nty of Tuolumne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Tuolumne County 2019</Template>
  <TotalTime>5086</TotalTime>
  <Words>951</Words>
  <Application>Microsoft Office PowerPoint</Application>
  <PresentationFormat>Widescreen</PresentationFormat>
  <Paragraphs>215</Paragraphs>
  <Slides>21</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Arial Nova</vt:lpstr>
      <vt:lpstr>Arial Nova Cond</vt:lpstr>
      <vt:lpstr>Calibri</vt:lpstr>
      <vt:lpstr>Wingdings</vt:lpstr>
      <vt:lpstr>Tuolumne County 2019-2020.pptx</vt:lpstr>
      <vt:lpstr>County of Tuolumne PowerPoint Template</vt:lpstr>
      <vt:lpstr>FY 2020/2021 General Fund Budget Recommended</vt:lpstr>
      <vt:lpstr>      Mission Statement  We commit to providing exceptional public service that:  Creates a healthy and safe community, Exercises natural, cultural and financial resource stewardship, Promotes economic prosperity, and Enhances quality of life </vt:lpstr>
      <vt:lpstr>California Constitution  Article XIII, Section 35 </vt:lpstr>
      <vt:lpstr>Starting Point</vt:lpstr>
      <vt:lpstr>Starting Point</vt:lpstr>
      <vt:lpstr>How did we balance?</vt:lpstr>
      <vt:lpstr>Permanent Cost Savings</vt:lpstr>
      <vt:lpstr>Permanent Cost Savings</vt:lpstr>
      <vt:lpstr>Temporary Cost Savings</vt:lpstr>
      <vt:lpstr>Temporary Cost Savings</vt:lpstr>
      <vt:lpstr>Temporary Cost Savings</vt:lpstr>
      <vt:lpstr>Starting Point</vt:lpstr>
      <vt:lpstr>FY 20/21 General Fund Variance from FY 19/20</vt:lpstr>
      <vt:lpstr>FY 20/21 Governmental Funds Variance from FY 19/20</vt:lpstr>
      <vt:lpstr>Personnel Action</vt:lpstr>
      <vt:lpstr>Library Services-Staff Recommendation</vt:lpstr>
      <vt:lpstr>Library Personnel</vt:lpstr>
      <vt:lpstr>Contingencies by Fund</vt:lpstr>
      <vt:lpstr>Use of Estimated Beginning Fund Balance</vt:lpstr>
      <vt:lpstr>Recommendation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Ryan</dc:creator>
  <cp:lastModifiedBy>Eric Erhardt</cp:lastModifiedBy>
  <cp:revision>205</cp:revision>
  <dcterms:created xsi:type="dcterms:W3CDTF">2019-08-21T21:34:35Z</dcterms:created>
  <dcterms:modified xsi:type="dcterms:W3CDTF">2020-06-26T16:26:46Z</dcterms:modified>
</cp:coreProperties>
</file>